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notesMasterIdLst>
    <p:notesMasterId r:id="rId41"/>
  </p:notesMasterIdLst>
  <p:sldIdLst>
    <p:sldId id="256" r:id="rId2"/>
    <p:sldId id="304" r:id="rId3"/>
    <p:sldId id="293" r:id="rId4"/>
    <p:sldId id="297" r:id="rId5"/>
    <p:sldId id="265" r:id="rId6"/>
    <p:sldId id="257" r:id="rId7"/>
    <p:sldId id="264" r:id="rId8"/>
    <p:sldId id="301" r:id="rId9"/>
    <p:sldId id="266" r:id="rId10"/>
    <p:sldId id="303" r:id="rId11"/>
    <p:sldId id="284" r:id="rId12"/>
    <p:sldId id="283" r:id="rId13"/>
    <p:sldId id="259" r:id="rId14"/>
    <p:sldId id="308" r:id="rId15"/>
    <p:sldId id="300" r:id="rId16"/>
    <p:sldId id="258" r:id="rId17"/>
    <p:sldId id="287" r:id="rId18"/>
    <p:sldId id="260" r:id="rId19"/>
    <p:sldId id="261" r:id="rId20"/>
    <p:sldId id="278" r:id="rId21"/>
    <p:sldId id="305" r:id="rId22"/>
    <p:sldId id="262" r:id="rId23"/>
    <p:sldId id="286" r:id="rId24"/>
    <p:sldId id="285" r:id="rId25"/>
    <p:sldId id="309" r:id="rId26"/>
    <p:sldId id="294" r:id="rId27"/>
    <p:sldId id="292" r:id="rId28"/>
    <p:sldId id="279" r:id="rId29"/>
    <p:sldId id="281" r:id="rId30"/>
    <p:sldId id="295" r:id="rId31"/>
    <p:sldId id="270" r:id="rId32"/>
    <p:sldId id="273" r:id="rId33"/>
    <p:sldId id="299" r:id="rId34"/>
    <p:sldId id="271" r:id="rId35"/>
    <p:sldId id="269" r:id="rId36"/>
    <p:sldId id="296" r:id="rId37"/>
    <p:sldId id="268" r:id="rId38"/>
    <p:sldId id="275" r:id="rId39"/>
    <p:sldId id="29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622CB47-EA4F-E747-B88F-6F844BE4F5D5}" v="36" dt="2024-12-01T10:56:02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29"/>
  </p:normalViewPr>
  <p:slideViewPr>
    <p:cSldViewPr snapToGrid="0">
      <p:cViewPr>
        <p:scale>
          <a:sx n="115" d="100"/>
          <a:sy n="115" d="100"/>
        </p:scale>
        <p:origin x="576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caela Matta" userId="d8e0dc0f-d6ee-4222-b182-01132c66a85a" providerId="ADAL" clId="{F31ED11D-C33B-EA4D-A628-489968DD8617}"/>
    <pc:docChg chg="modSld">
      <pc:chgData name="Micaela Matta" userId="d8e0dc0f-d6ee-4222-b182-01132c66a85a" providerId="ADAL" clId="{F31ED11D-C33B-EA4D-A628-489968DD8617}" dt="2024-04-16T07:12:21.494" v="2" actId="1035"/>
      <pc:docMkLst>
        <pc:docMk/>
      </pc:docMkLst>
      <pc:sldChg chg="modSp mod">
        <pc:chgData name="Micaela Matta" userId="d8e0dc0f-d6ee-4222-b182-01132c66a85a" providerId="ADAL" clId="{F31ED11D-C33B-EA4D-A628-489968DD8617}" dt="2024-04-16T07:12:21.494" v="2" actId="1035"/>
        <pc:sldMkLst>
          <pc:docMk/>
          <pc:sldMk cId="3702105092" sldId="265"/>
        </pc:sldMkLst>
        <pc:spChg chg="mod">
          <ac:chgData name="Micaela Matta" userId="d8e0dc0f-d6ee-4222-b182-01132c66a85a" providerId="ADAL" clId="{F31ED11D-C33B-EA4D-A628-489968DD8617}" dt="2024-04-16T07:12:21.494" v="2" actId="1035"/>
          <ac:spMkLst>
            <pc:docMk/>
            <pc:sldMk cId="3702105092" sldId="265"/>
            <ac:spMk id="3" creationId="{E4C86DF4-1424-A242-8B35-9B46B81979DB}"/>
          </ac:spMkLst>
        </pc:spChg>
      </pc:sldChg>
    </pc:docChg>
  </pc:docChgLst>
  <pc:docChgLst>
    <pc:chgData name="Micaela Matta" userId="d8e0dc0f-d6ee-4222-b182-01132c66a85a" providerId="ADAL" clId="{11C377F6-C22D-0745-9684-D956515012EE}"/>
    <pc:docChg chg="undo custSel addSld delSld modSld sldOrd">
      <pc:chgData name="Micaela Matta" userId="d8e0dc0f-d6ee-4222-b182-01132c66a85a" providerId="ADAL" clId="{11C377F6-C22D-0745-9684-D956515012EE}" dt="2023-10-23T17:17:59.735" v="1884" actId="1076"/>
      <pc:docMkLst>
        <pc:docMk/>
      </pc:docMkLst>
      <pc:sldChg chg="modSp mod ord">
        <pc:chgData name="Micaela Matta" userId="d8e0dc0f-d6ee-4222-b182-01132c66a85a" providerId="ADAL" clId="{11C377F6-C22D-0745-9684-D956515012EE}" dt="2023-10-22T16:32:58.709" v="1632" actId="20578"/>
        <pc:sldMkLst>
          <pc:docMk/>
          <pc:sldMk cId="1087647993" sldId="259"/>
        </pc:sldMkLst>
        <pc:spChg chg="mod">
          <ac:chgData name="Micaela Matta" userId="d8e0dc0f-d6ee-4222-b182-01132c66a85a" providerId="ADAL" clId="{11C377F6-C22D-0745-9684-D956515012EE}" dt="2023-10-19T16:56:38.534" v="86" actId="1076"/>
          <ac:spMkLst>
            <pc:docMk/>
            <pc:sldMk cId="1087647993" sldId="259"/>
            <ac:spMk id="4" creationId="{CA88BF6F-FE05-F9CE-6EC1-CE7C9A5FF383}"/>
          </ac:spMkLst>
        </pc:spChg>
        <pc:spChg chg="mod">
          <ac:chgData name="Micaela Matta" userId="d8e0dc0f-d6ee-4222-b182-01132c66a85a" providerId="ADAL" clId="{11C377F6-C22D-0745-9684-D956515012EE}" dt="2023-10-19T16:55:52.374" v="72" actId="1076"/>
          <ac:spMkLst>
            <pc:docMk/>
            <pc:sldMk cId="1087647993" sldId="259"/>
            <ac:spMk id="7" creationId="{0F6919E2-7343-8725-E2D1-8633E5A70D37}"/>
          </ac:spMkLst>
        </pc:spChg>
        <pc:graphicFrameChg chg="mod">
          <ac:chgData name="Micaela Matta" userId="d8e0dc0f-d6ee-4222-b182-01132c66a85a" providerId="ADAL" clId="{11C377F6-C22D-0745-9684-D956515012EE}" dt="2023-10-19T16:56:40.928" v="87" actId="1076"/>
          <ac:graphicFrameMkLst>
            <pc:docMk/>
            <pc:sldMk cId="1087647993" sldId="259"/>
            <ac:graphicFrameMk id="14" creationId="{BEF5964E-E129-ED7F-5948-14AB65DA99AD}"/>
          </ac:graphicFrameMkLst>
        </pc:graphicFrameChg>
        <pc:picChg chg="mod">
          <ac:chgData name="Micaela Matta" userId="d8e0dc0f-d6ee-4222-b182-01132c66a85a" providerId="ADAL" clId="{11C377F6-C22D-0745-9684-D956515012EE}" dt="2023-10-19T16:55:41.215" v="49" actId="1076"/>
          <ac:picMkLst>
            <pc:docMk/>
            <pc:sldMk cId="1087647993" sldId="259"/>
            <ac:picMk id="5" creationId="{A7F2B1E7-E581-D63E-2486-1B3491E8E80A}"/>
          </ac:picMkLst>
        </pc:picChg>
        <pc:picChg chg="mod">
          <ac:chgData name="Micaela Matta" userId="d8e0dc0f-d6ee-4222-b182-01132c66a85a" providerId="ADAL" clId="{11C377F6-C22D-0745-9684-D956515012EE}" dt="2023-10-19T16:56:36.173" v="85" actId="1076"/>
          <ac:picMkLst>
            <pc:docMk/>
            <pc:sldMk cId="1087647993" sldId="259"/>
            <ac:picMk id="6" creationId="{E9A0548F-810F-AC4A-BB08-BDAC9059FA25}"/>
          </ac:picMkLst>
        </pc:picChg>
      </pc:sldChg>
      <pc:sldChg chg="modSp mod">
        <pc:chgData name="Micaela Matta" userId="d8e0dc0f-d6ee-4222-b182-01132c66a85a" providerId="ADAL" clId="{11C377F6-C22D-0745-9684-D956515012EE}" dt="2023-10-20T17:43:05.269" v="624" actId="113"/>
        <pc:sldMkLst>
          <pc:docMk/>
          <pc:sldMk cId="1386456673" sldId="260"/>
        </pc:sldMkLst>
        <pc:spChg chg="mod">
          <ac:chgData name="Micaela Matta" userId="d8e0dc0f-d6ee-4222-b182-01132c66a85a" providerId="ADAL" clId="{11C377F6-C22D-0745-9684-D956515012EE}" dt="2023-10-20T17:43:05.269" v="624" actId="113"/>
          <ac:spMkLst>
            <pc:docMk/>
            <pc:sldMk cId="1386456673" sldId="260"/>
            <ac:spMk id="3" creationId="{C276B7E4-1DA0-4A42-ABCB-A4071199BFA3}"/>
          </ac:spMkLst>
        </pc:spChg>
      </pc:sldChg>
      <pc:sldChg chg="modSp mod">
        <pc:chgData name="Micaela Matta" userId="d8e0dc0f-d6ee-4222-b182-01132c66a85a" providerId="ADAL" clId="{11C377F6-C22D-0745-9684-D956515012EE}" dt="2023-10-20T17:43:55.022" v="633" actId="1076"/>
        <pc:sldMkLst>
          <pc:docMk/>
          <pc:sldMk cId="3567844500" sldId="261"/>
        </pc:sldMkLst>
        <pc:spChg chg="mod">
          <ac:chgData name="Micaela Matta" userId="d8e0dc0f-d6ee-4222-b182-01132c66a85a" providerId="ADAL" clId="{11C377F6-C22D-0745-9684-D956515012EE}" dt="2023-10-20T17:43:30.438" v="628" actId="20577"/>
          <ac:spMkLst>
            <pc:docMk/>
            <pc:sldMk cId="3567844500" sldId="261"/>
            <ac:spMk id="3" creationId="{74D78186-808D-7E49-A9DD-A83A93FF2EC7}"/>
          </ac:spMkLst>
        </pc:spChg>
        <pc:picChg chg="mod">
          <ac:chgData name="Micaela Matta" userId="d8e0dc0f-d6ee-4222-b182-01132c66a85a" providerId="ADAL" clId="{11C377F6-C22D-0745-9684-D956515012EE}" dt="2023-10-20T17:43:50.122" v="631" actId="14100"/>
          <ac:picMkLst>
            <pc:docMk/>
            <pc:sldMk cId="3567844500" sldId="261"/>
            <ac:picMk id="5" creationId="{34907EC6-0EFB-4F42-ACF0-D52AC9D8A102}"/>
          </ac:picMkLst>
        </pc:picChg>
        <pc:picChg chg="mod">
          <ac:chgData name="Micaela Matta" userId="d8e0dc0f-d6ee-4222-b182-01132c66a85a" providerId="ADAL" clId="{11C377F6-C22D-0745-9684-D956515012EE}" dt="2023-10-20T17:43:55.022" v="633" actId="1076"/>
          <ac:picMkLst>
            <pc:docMk/>
            <pc:sldMk cId="3567844500" sldId="261"/>
            <ac:picMk id="7" creationId="{785C7C76-4DA7-B349-99B3-6FD083AD5ED9}"/>
          </ac:picMkLst>
        </pc:picChg>
      </pc:sldChg>
      <pc:sldChg chg="addSp delSp modSp mod">
        <pc:chgData name="Micaela Matta" userId="d8e0dc0f-d6ee-4222-b182-01132c66a85a" providerId="ADAL" clId="{11C377F6-C22D-0745-9684-D956515012EE}" dt="2023-10-22T15:55:51.955" v="1394" actId="20577"/>
        <pc:sldMkLst>
          <pc:docMk/>
          <pc:sldMk cId="2447619403" sldId="264"/>
        </pc:sldMkLst>
        <pc:spChg chg="mod">
          <ac:chgData name="Micaela Matta" userId="d8e0dc0f-d6ee-4222-b182-01132c66a85a" providerId="ADAL" clId="{11C377F6-C22D-0745-9684-D956515012EE}" dt="2023-10-20T15:39:47.763" v="583" actId="20577"/>
          <ac:spMkLst>
            <pc:docMk/>
            <pc:sldMk cId="2447619403" sldId="264"/>
            <ac:spMk id="2" creationId="{AF971098-0A48-8D41-9FC6-E97C33873F06}"/>
          </ac:spMkLst>
        </pc:spChg>
        <pc:spChg chg="add mod">
          <ac:chgData name="Micaela Matta" userId="d8e0dc0f-d6ee-4222-b182-01132c66a85a" providerId="ADAL" clId="{11C377F6-C22D-0745-9684-D956515012EE}" dt="2023-10-20T18:06:03.764" v="1123" actId="1076"/>
          <ac:spMkLst>
            <pc:docMk/>
            <pc:sldMk cId="2447619403" sldId="264"/>
            <ac:spMk id="7" creationId="{CFFC718A-C039-493E-9507-985980205065}"/>
          </ac:spMkLst>
        </pc:spChg>
        <pc:spChg chg="add del">
          <ac:chgData name="Micaela Matta" userId="d8e0dc0f-d6ee-4222-b182-01132c66a85a" providerId="ADAL" clId="{11C377F6-C22D-0745-9684-D956515012EE}" dt="2023-10-20T17:22:13.876" v="591" actId="478"/>
          <ac:spMkLst>
            <pc:docMk/>
            <pc:sldMk cId="2447619403" sldId="264"/>
            <ac:spMk id="8" creationId="{03B1EF73-4598-FFA9-7776-5136D51AE090}"/>
          </ac:spMkLst>
        </pc:spChg>
        <pc:spChg chg="add del mod">
          <ac:chgData name="Micaela Matta" userId="d8e0dc0f-d6ee-4222-b182-01132c66a85a" providerId="ADAL" clId="{11C377F6-C22D-0745-9684-D956515012EE}" dt="2023-10-20T17:22:19.432" v="594" actId="478"/>
          <ac:spMkLst>
            <pc:docMk/>
            <pc:sldMk cId="2447619403" sldId="264"/>
            <ac:spMk id="10" creationId="{66607E02-371A-4954-E209-ACB30A784B3C}"/>
          </ac:spMkLst>
        </pc:spChg>
        <pc:spChg chg="add del">
          <ac:chgData name="Micaela Matta" userId="d8e0dc0f-d6ee-4222-b182-01132c66a85a" providerId="ADAL" clId="{11C377F6-C22D-0745-9684-D956515012EE}" dt="2023-10-20T17:22:20.801" v="596" actId="478"/>
          <ac:spMkLst>
            <pc:docMk/>
            <pc:sldMk cId="2447619403" sldId="264"/>
            <ac:spMk id="11" creationId="{AFEEE136-942E-EA98-7B65-90BC056972F2}"/>
          </ac:spMkLst>
        </pc:spChg>
        <pc:spChg chg="add mod">
          <ac:chgData name="Micaela Matta" userId="d8e0dc0f-d6ee-4222-b182-01132c66a85a" providerId="ADAL" clId="{11C377F6-C22D-0745-9684-D956515012EE}" dt="2023-10-22T15:51:13.387" v="1134" actId="1076"/>
          <ac:spMkLst>
            <pc:docMk/>
            <pc:sldMk cId="2447619403" sldId="264"/>
            <ac:spMk id="15" creationId="{699057E1-9C60-CB2E-538C-B3E446A8D322}"/>
          </ac:spMkLst>
        </pc:spChg>
        <pc:spChg chg="add mod">
          <ac:chgData name="Micaela Matta" userId="d8e0dc0f-d6ee-4222-b182-01132c66a85a" providerId="ADAL" clId="{11C377F6-C22D-0745-9684-D956515012EE}" dt="2023-10-22T15:54:47.761" v="1292" actId="1076"/>
          <ac:spMkLst>
            <pc:docMk/>
            <pc:sldMk cId="2447619403" sldId="264"/>
            <ac:spMk id="17" creationId="{68229EF4-7BF4-A58B-163E-ED7A72D84634}"/>
          </ac:spMkLst>
        </pc:spChg>
        <pc:spChg chg="add mod">
          <ac:chgData name="Micaela Matta" userId="d8e0dc0f-d6ee-4222-b182-01132c66a85a" providerId="ADAL" clId="{11C377F6-C22D-0745-9684-D956515012EE}" dt="2023-10-20T18:06:03.764" v="1123" actId="1076"/>
          <ac:spMkLst>
            <pc:docMk/>
            <pc:sldMk cId="2447619403" sldId="264"/>
            <ac:spMk id="19" creationId="{C5EA879F-43FB-65E1-7425-50F63DA7AC37}"/>
          </ac:spMkLst>
        </pc:spChg>
        <pc:spChg chg="add del mod">
          <ac:chgData name="Micaela Matta" userId="d8e0dc0f-d6ee-4222-b182-01132c66a85a" providerId="ADAL" clId="{11C377F6-C22D-0745-9684-D956515012EE}" dt="2023-10-22T15:51:53.627" v="1147" actId="478"/>
          <ac:spMkLst>
            <pc:docMk/>
            <pc:sldMk cId="2447619403" sldId="264"/>
            <ac:spMk id="21" creationId="{2FD679D9-934F-28BC-EE29-CE52545A846D}"/>
          </ac:spMkLst>
        </pc:spChg>
        <pc:spChg chg="add del mod">
          <ac:chgData name="Micaela Matta" userId="d8e0dc0f-d6ee-4222-b182-01132c66a85a" providerId="ADAL" clId="{11C377F6-C22D-0745-9684-D956515012EE}" dt="2023-10-22T15:51:19.544" v="1137"/>
          <ac:spMkLst>
            <pc:docMk/>
            <pc:sldMk cId="2447619403" sldId="264"/>
            <ac:spMk id="22" creationId="{B9B28D0F-CA73-111C-EC46-13DC54C287B3}"/>
          </ac:spMkLst>
        </pc:spChg>
        <pc:spChg chg="add del mod">
          <ac:chgData name="Micaela Matta" userId="d8e0dc0f-d6ee-4222-b182-01132c66a85a" providerId="ADAL" clId="{11C377F6-C22D-0745-9684-D956515012EE}" dt="2023-10-22T15:52:21.817" v="1153" actId="478"/>
          <ac:spMkLst>
            <pc:docMk/>
            <pc:sldMk cId="2447619403" sldId="264"/>
            <ac:spMk id="23" creationId="{CC37983B-DAFD-F73A-B489-C7D9DF6C527E}"/>
          </ac:spMkLst>
        </pc:spChg>
        <pc:spChg chg="add mod">
          <ac:chgData name="Micaela Matta" userId="d8e0dc0f-d6ee-4222-b182-01132c66a85a" providerId="ADAL" clId="{11C377F6-C22D-0745-9684-D956515012EE}" dt="2023-10-22T15:55:51.955" v="1394" actId="20577"/>
          <ac:spMkLst>
            <pc:docMk/>
            <pc:sldMk cId="2447619403" sldId="264"/>
            <ac:spMk id="24" creationId="{1372CF6C-9C8B-3F71-13E2-B1B4FB487670}"/>
          </ac:spMkLst>
        </pc:spChg>
        <pc:picChg chg="mod">
          <ac:chgData name="Micaela Matta" userId="d8e0dc0f-d6ee-4222-b182-01132c66a85a" providerId="ADAL" clId="{11C377F6-C22D-0745-9684-D956515012EE}" dt="2023-10-20T18:06:03.764" v="1123" actId="1076"/>
          <ac:picMkLst>
            <pc:docMk/>
            <pc:sldMk cId="2447619403" sldId="264"/>
            <ac:picMk id="3" creationId="{2AD13D1F-0FC9-AF43-8E9E-E0763793692A}"/>
          </ac:picMkLst>
        </pc:picChg>
        <pc:picChg chg="del mod">
          <ac:chgData name="Micaela Matta" userId="d8e0dc0f-d6ee-4222-b182-01132c66a85a" providerId="ADAL" clId="{11C377F6-C22D-0745-9684-D956515012EE}" dt="2023-10-20T17:22:17.947" v="593" actId="478"/>
          <ac:picMkLst>
            <pc:docMk/>
            <pc:sldMk cId="2447619403" sldId="264"/>
            <ac:picMk id="4" creationId="{872F9377-6B15-6342-A7E8-BBB65FA6FF83}"/>
          </ac:picMkLst>
        </pc:picChg>
        <pc:picChg chg="mod">
          <ac:chgData name="Micaela Matta" userId="d8e0dc0f-d6ee-4222-b182-01132c66a85a" providerId="ADAL" clId="{11C377F6-C22D-0745-9684-D956515012EE}" dt="2023-10-22T15:51:10.513" v="1133" actId="1076"/>
          <ac:picMkLst>
            <pc:docMk/>
            <pc:sldMk cId="2447619403" sldId="264"/>
            <ac:picMk id="5" creationId="{442ED34A-537D-9C46-A046-C8D5C928B121}"/>
          </ac:picMkLst>
        </pc:picChg>
        <pc:picChg chg="add mod">
          <ac:chgData name="Micaela Matta" userId="d8e0dc0f-d6ee-4222-b182-01132c66a85a" providerId="ADAL" clId="{11C377F6-C22D-0745-9684-D956515012EE}" dt="2023-10-22T15:51:16.759" v="1135" actId="1076"/>
          <ac:picMkLst>
            <pc:docMk/>
            <pc:sldMk cId="2447619403" sldId="264"/>
            <ac:picMk id="13" creationId="{00622148-6BF3-CD62-493B-36189613EB58}"/>
          </ac:picMkLst>
        </pc:picChg>
        <pc:picChg chg="add del mod">
          <ac:chgData name="Micaela Matta" userId="d8e0dc0f-d6ee-4222-b182-01132c66a85a" providerId="ADAL" clId="{11C377F6-C22D-0745-9684-D956515012EE}" dt="2023-10-22T15:51:53.627" v="1147" actId="478"/>
          <ac:picMkLst>
            <pc:docMk/>
            <pc:sldMk cId="2447619403" sldId="264"/>
            <ac:picMk id="20" creationId="{DF37F92F-F0D6-FDA4-0334-475EB791A343}"/>
          </ac:picMkLst>
        </pc:picChg>
      </pc:sldChg>
      <pc:sldChg chg="addSp modSp mod">
        <pc:chgData name="Micaela Matta" userId="d8e0dc0f-d6ee-4222-b182-01132c66a85a" providerId="ADAL" clId="{11C377F6-C22D-0745-9684-D956515012EE}" dt="2023-10-23T17:17:53.251" v="1883" actId="1076"/>
        <pc:sldMkLst>
          <pc:docMk/>
          <pc:sldMk cId="3702105092" sldId="265"/>
        </pc:sldMkLst>
        <pc:spChg chg="mod">
          <ac:chgData name="Micaela Matta" userId="d8e0dc0f-d6ee-4222-b182-01132c66a85a" providerId="ADAL" clId="{11C377F6-C22D-0745-9684-D956515012EE}" dt="2023-10-23T17:17:33.102" v="1878" actId="1076"/>
          <ac:spMkLst>
            <pc:docMk/>
            <pc:sldMk cId="3702105092" sldId="265"/>
            <ac:spMk id="3" creationId="{E4C86DF4-1424-A242-8B35-9B46B81979DB}"/>
          </ac:spMkLst>
        </pc:spChg>
        <pc:spChg chg="mod">
          <ac:chgData name="Micaela Matta" userId="d8e0dc0f-d6ee-4222-b182-01132c66a85a" providerId="ADAL" clId="{11C377F6-C22D-0745-9684-D956515012EE}" dt="2023-10-23T17:17:53.251" v="1883" actId="1076"/>
          <ac:spMkLst>
            <pc:docMk/>
            <pc:sldMk cId="3702105092" sldId="265"/>
            <ac:spMk id="5" creationId="{1022DA4C-37BF-F8E6-42C7-E50B5E3AF046}"/>
          </ac:spMkLst>
        </pc:spChg>
        <pc:spChg chg="add mod">
          <ac:chgData name="Micaela Matta" userId="d8e0dc0f-d6ee-4222-b182-01132c66a85a" providerId="ADAL" clId="{11C377F6-C22D-0745-9684-D956515012EE}" dt="2023-10-23T17:17:41.952" v="1880" actId="1076"/>
          <ac:spMkLst>
            <pc:docMk/>
            <pc:sldMk cId="3702105092" sldId="265"/>
            <ac:spMk id="7" creationId="{8C19B9F8-A6AF-7B73-5DE2-96CCE133521D}"/>
          </ac:spMkLst>
        </pc:spChg>
        <pc:picChg chg="add mod">
          <ac:chgData name="Micaela Matta" userId="d8e0dc0f-d6ee-4222-b182-01132c66a85a" providerId="ADAL" clId="{11C377F6-C22D-0745-9684-D956515012EE}" dt="2023-10-23T17:17:47.186" v="1881" actId="1076"/>
          <ac:picMkLst>
            <pc:docMk/>
            <pc:sldMk cId="3702105092" sldId="265"/>
            <ac:picMk id="4" creationId="{A6C908F9-9E5E-68D3-65DD-A79EE1ACE7C9}"/>
          </ac:picMkLst>
        </pc:picChg>
        <pc:picChg chg="mod">
          <ac:chgData name="Micaela Matta" userId="d8e0dc0f-d6ee-4222-b182-01132c66a85a" providerId="ADAL" clId="{11C377F6-C22D-0745-9684-D956515012EE}" dt="2023-10-23T17:17:50.454" v="1882" actId="1076"/>
          <ac:picMkLst>
            <pc:docMk/>
            <pc:sldMk cId="3702105092" sldId="265"/>
            <ac:picMk id="12" creationId="{9D003B57-8635-1B65-E899-FDE010B7A60B}"/>
          </ac:picMkLst>
        </pc:picChg>
      </pc:sldChg>
      <pc:sldChg chg="addSp delSp modSp mod">
        <pc:chgData name="Micaela Matta" userId="d8e0dc0f-d6ee-4222-b182-01132c66a85a" providerId="ADAL" clId="{11C377F6-C22D-0745-9684-D956515012EE}" dt="2023-10-22T16:08:14.075" v="1397"/>
        <pc:sldMkLst>
          <pc:docMk/>
          <pc:sldMk cId="65808028" sldId="266"/>
        </pc:sldMkLst>
        <pc:spChg chg="add del mod">
          <ac:chgData name="Micaela Matta" userId="d8e0dc0f-d6ee-4222-b182-01132c66a85a" providerId="ADAL" clId="{11C377F6-C22D-0745-9684-D956515012EE}" dt="2023-10-22T16:08:14.075" v="1397"/>
          <ac:spMkLst>
            <pc:docMk/>
            <pc:sldMk cId="65808028" sldId="266"/>
            <ac:spMk id="3" creationId="{F853E76C-155D-6D08-5940-3F05EB1C391C}"/>
          </ac:spMkLst>
        </pc:spChg>
      </pc:sldChg>
      <pc:sldChg chg="addSp delSp modSp mod">
        <pc:chgData name="Micaela Matta" userId="d8e0dc0f-d6ee-4222-b182-01132c66a85a" providerId="ADAL" clId="{11C377F6-C22D-0745-9684-D956515012EE}" dt="2023-10-22T16:40:03.776" v="1706" actId="1076"/>
        <pc:sldMkLst>
          <pc:docMk/>
          <pc:sldMk cId="425743024" sldId="268"/>
        </pc:sldMkLst>
        <pc:spChg chg="add mod">
          <ac:chgData name="Micaela Matta" userId="d8e0dc0f-d6ee-4222-b182-01132c66a85a" providerId="ADAL" clId="{11C377F6-C22D-0745-9684-D956515012EE}" dt="2023-10-22T16:37:38.766" v="1658" actId="1076"/>
          <ac:spMkLst>
            <pc:docMk/>
            <pc:sldMk cId="425743024" sldId="268"/>
            <ac:spMk id="3" creationId="{4E666722-10C8-8C13-D759-EB06CA053F11}"/>
          </ac:spMkLst>
        </pc:spChg>
        <pc:spChg chg="add mod">
          <ac:chgData name="Micaela Matta" userId="d8e0dc0f-d6ee-4222-b182-01132c66a85a" providerId="ADAL" clId="{11C377F6-C22D-0745-9684-D956515012EE}" dt="2023-10-22T16:39:03.655" v="1693" actId="1076"/>
          <ac:spMkLst>
            <pc:docMk/>
            <pc:sldMk cId="425743024" sldId="268"/>
            <ac:spMk id="7" creationId="{95FF6BF5-753C-3805-6CDE-953613DD96F7}"/>
          </ac:spMkLst>
        </pc:spChg>
        <pc:spChg chg="add mod">
          <ac:chgData name="Micaela Matta" userId="d8e0dc0f-d6ee-4222-b182-01132c66a85a" providerId="ADAL" clId="{11C377F6-C22D-0745-9684-D956515012EE}" dt="2023-10-22T16:37:36.341" v="1657" actId="1076"/>
          <ac:spMkLst>
            <pc:docMk/>
            <pc:sldMk cId="425743024" sldId="268"/>
            <ac:spMk id="11" creationId="{E2BBB963-DC0B-F820-3D60-39CEFA2CBF48}"/>
          </ac:spMkLst>
        </pc:spChg>
        <pc:picChg chg="del">
          <ac:chgData name="Micaela Matta" userId="d8e0dc0f-d6ee-4222-b182-01132c66a85a" providerId="ADAL" clId="{11C377F6-C22D-0745-9684-D956515012EE}" dt="2023-10-20T14:09:51.156" v="197" actId="478"/>
          <ac:picMkLst>
            <pc:docMk/>
            <pc:sldMk cId="425743024" sldId="268"/>
            <ac:picMk id="4" creationId="{C2FD67B6-0D77-A8F3-BC59-0D3E415B613C}"/>
          </ac:picMkLst>
        </pc:picChg>
        <pc:picChg chg="del">
          <ac:chgData name="Micaela Matta" userId="d8e0dc0f-d6ee-4222-b182-01132c66a85a" providerId="ADAL" clId="{11C377F6-C22D-0745-9684-D956515012EE}" dt="2023-10-20T14:09:51.156" v="197" actId="478"/>
          <ac:picMkLst>
            <pc:docMk/>
            <pc:sldMk cId="425743024" sldId="268"/>
            <ac:picMk id="6" creationId="{05652A5F-1772-C354-96EE-FEE5440F3D7D}"/>
          </ac:picMkLst>
        </pc:picChg>
        <pc:picChg chg="add del mod">
          <ac:chgData name="Micaela Matta" userId="d8e0dc0f-d6ee-4222-b182-01132c66a85a" providerId="ADAL" clId="{11C377F6-C22D-0745-9684-D956515012EE}" dt="2023-10-22T16:36:35.297" v="1650" actId="478"/>
          <ac:picMkLst>
            <pc:docMk/>
            <pc:sldMk cId="425743024" sldId="268"/>
            <ac:picMk id="8" creationId="{DF537026-3C2B-57B0-611F-E252BCC00310}"/>
          </ac:picMkLst>
        </pc:picChg>
        <pc:picChg chg="add mod">
          <ac:chgData name="Micaela Matta" userId="d8e0dc0f-d6ee-4222-b182-01132c66a85a" providerId="ADAL" clId="{11C377F6-C22D-0745-9684-D956515012EE}" dt="2023-10-22T16:39:05.707" v="1694" actId="1076"/>
          <ac:picMkLst>
            <pc:docMk/>
            <pc:sldMk cId="425743024" sldId="268"/>
            <ac:picMk id="9" creationId="{B44CC3B3-1EFD-18B5-B340-1F3D9B82010A}"/>
          </ac:picMkLst>
        </pc:picChg>
        <pc:picChg chg="add del mod">
          <ac:chgData name="Micaela Matta" userId="d8e0dc0f-d6ee-4222-b182-01132c66a85a" providerId="ADAL" clId="{11C377F6-C22D-0745-9684-D956515012EE}" dt="2023-10-22T16:39:22.841" v="1697" actId="478"/>
          <ac:picMkLst>
            <pc:docMk/>
            <pc:sldMk cId="425743024" sldId="268"/>
            <ac:picMk id="12" creationId="{4080D35E-0533-4185-E6E4-D519321D5A08}"/>
          </ac:picMkLst>
        </pc:picChg>
        <pc:picChg chg="add mod">
          <ac:chgData name="Micaela Matta" userId="d8e0dc0f-d6ee-4222-b182-01132c66a85a" providerId="ADAL" clId="{11C377F6-C22D-0745-9684-D956515012EE}" dt="2023-10-22T16:40:03.776" v="1706" actId="1076"/>
          <ac:picMkLst>
            <pc:docMk/>
            <pc:sldMk cId="425743024" sldId="268"/>
            <ac:picMk id="13" creationId="{E9EB0566-DFEA-4E64-1362-223A216B04DE}"/>
          </ac:picMkLst>
        </pc:picChg>
        <pc:picChg chg="add mod">
          <ac:chgData name="Micaela Matta" userId="d8e0dc0f-d6ee-4222-b182-01132c66a85a" providerId="ADAL" clId="{11C377F6-C22D-0745-9684-D956515012EE}" dt="2023-10-22T16:38:52.811" v="1689" actId="14100"/>
          <ac:picMkLst>
            <pc:docMk/>
            <pc:sldMk cId="425743024" sldId="268"/>
            <ac:picMk id="1026" creationId="{D3DEB7E8-D20E-CD4F-8B27-E7D4672BCF40}"/>
          </ac:picMkLst>
        </pc:picChg>
        <pc:picChg chg="add del mod">
          <ac:chgData name="Micaela Matta" userId="d8e0dc0f-d6ee-4222-b182-01132c66a85a" providerId="ADAL" clId="{11C377F6-C22D-0745-9684-D956515012EE}" dt="2023-10-20T15:12:21.169" v="207" actId="478"/>
          <ac:picMkLst>
            <pc:docMk/>
            <pc:sldMk cId="425743024" sldId="268"/>
            <ac:picMk id="1028" creationId="{03DCE50F-9BF5-DF08-AE6C-D4C3DD5CA8D8}"/>
          </ac:picMkLst>
        </pc:picChg>
        <pc:picChg chg="add mod">
          <ac:chgData name="Micaela Matta" userId="d8e0dc0f-d6ee-4222-b182-01132c66a85a" providerId="ADAL" clId="{11C377F6-C22D-0745-9684-D956515012EE}" dt="2023-10-22T16:38:43.873" v="1685" actId="1076"/>
          <ac:picMkLst>
            <pc:docMk/>
            <pc:sldMk cId="425743024" sldId="268"/>
            <ac:picMk id="1030" creationId="{5F10FA70-9F80-2096-2629-7E32C5A55042}"/>
          </ac:picMkLst>
        </pc:picChg>
      </pc:sldChg>
      <pc:sldChg chg="addSp delSp modSp mod">
        <pc:chgData name="Micaela Matta" userId="d8e0dc0f-d6ee-4222-b182-01132c66a85a" providerId="ADAL" clId="{11C377F6-C22D-0745-9684-D956515012EE}" dt="2023-10-20T15:25:10.620" v="444" actId="1076"/>
        <pc:sldMkLst>
          <pc:docMk/>
          <pc:sldMk cId="2849854462" sldId="269"/>
        </pc:sldMkLst>
        <pc:spChg chg="mod">
          <ac:chgData name="Micaela Matta" userId="d8e0dc0f-d6ee-4222-b182-01132c66a85a" providerId="ADAL" clId="{11C377F6-C22D-0745-9684-D956515012EE}" dt="2023-10-20T15:23:11.552" v="429"/>
          <ac:spMkLst>
            <pc:docMk/>
            <pc:sldMk cId="2849854462" sldId="269"/>
            <ac:spMk id="3" creationId="{2D74E82A-6253-EB44-B281-06E365B42256}"/>
          </ac:spMkLst>
        </pc:spChg>
        <pc:spChg chg="add del mod">
          <ac:chgData name="Micaela Matta" userId="d8e0dc0f-d6ee-4222-b182-01132c66a85a" providerId="ADAL" clId="{11C377F6-C22D-0745-9684-D956515012EE}" dt="2023-10-20T15:23:20.592" v="433" actId="478"/>
          <ac:spMkLst>
            <pc:docMk/>
            <pc:sldMk cId="2849854462" sldId="269"/>
            <ac:spMk id="5" creationId="{07E20100-7BCA-B45E-2A15-18F5AC2A6399}"/>
          </ac:spMkLst>
        </pc:spChg>
        <pc:spChg chg="mod">
          <ac:chgData name="Micaela Matta" userId="d8e0dc0f-d6ee-4222-b182-01132c66a85a" providerId="ADAL" clId="{11C377F6-C22D-0745-9684-D956515012EE}" dt="2023-10-20T15:21:04.905" v="325" actId="20577"/>
          <ac:spMkLst>
            <pc:docMk/>
            <pc:sldMk cId="2849854462" sldId="269"/>
            <ac:spMk id="9" creationId="{6879E7D7-2F29-0BFE-077C-9F31846E62CD}"/>
          </ac:spMkLst>
        </pc:spChg>
        <pc:spChg chg="add mod">
          <ac:chgData name="Micaela Matta" userId="d8e0dc0f-d6ee-4222-b182-01132c66a85a" providerId="ADAL" clId="{11C377F6-C22D-0745-9684-D956515012EE}" dt="2023-10-20T15:25:05.437" v="442" actId="1076"/>
          <ac:spMkLst>
            <pc:docMk/>
            <pc:sldMk cId="2849854462" sldId="269"/>
            <ac:spMk id="10" creationId="{F37D0BCC-3311-2A02-37C6-8FD45A7C9319}"/>
          </ac:spMkLst>
        </pc:spChg>
        <pc:spChg chg="add mod">
          <ac:chgData name="Micaela Matta" userId="d8e0dc0f-d6ee-4222-b182-01132c66a85a" providerId="ADAL" clId="{11C377F6-C22D-0745-9684-D956515012EE}" dt="2023-10-20T15:25:05.437" v="442" actId="1076"/>
          <ac:spMkLst>
            <pc:docMk/>
            <pc:sldMk cId="2849854462" sldId="269"/>
            <ac:spMk id="12" creationId="{12F3D0F6-0A7A-5F42-AA36-A1E969A0E81F}"/>
          </ac:spMkLst>
        </pc:spChg>
        <pc:picChg chg="add mod modCrop">
          <ac:chgData name="Micaela Matta" userId="d8e0dc0f-d6ee-4222-b182-01132c66a85a" providerId="ADAL" clId="{11C377F6-C22D-0745-9684-D956515012EE}" dt="2023-10-20T15:24:59.142" v="441" actId="1076"/>
          <ac:picMkLst>
            <pc:docMk/>
            <pc:sldMk cId="2849854462" sldId="269"/>
            <ac:picMk id="2" creationId="{CB9272F5-3B0A-CDD6-D641-7C6CC1384ED2}"/>
          </ac:picMkLst>
        </pc:picChg>
        <pc:picChg chg="mod">
          <ac:chgData name="Micaela Matta" userId="d8e0dc0f-d6ee-4222-b182-01132c66a85a" providerId="ADAL" clId="{11C377F6-C22D-0745-9684-D956515012EE}" dt="2023-10-20T15:25:10.620" v="444" actId="1076"/>
          <ac:picMkLst>
            <pc:docMk/>
            <pc:sldMk cId="2849854462" sldId="269"/>
            <ac:picMk id="6" creationId="{E77FC9C2-C0C6-B793-0789-5D6FF7C15047}"/>
          </ac:picMkLst>
        </pc:picChg>
        <pc:picChg chg="del mod">
          <ac:chgData name="Micaela Matta" userId="d8e0dc0f-d6ee-4222-b182-01132c66a85a" providerId="ADAL" clId="{11C377F6-C22D-0745-9684-D956515012EE}" dt="2023-10-20T15:16:32.021" v="282" actId="478"/>
          <ac:picMkLst>
            <pc:docMk/>
            <pc:sldMk cId="2849854462" sldId="269"/>
            <ac:picMk id="7" creationId="{EF478F94-71F9-30B4-8AE8-AD559F6B7FF8}"/>
          </ac:picMkLst>
        </pc:picChg>
        <pc:picChg chg="add mod">
          <ac:chgData name="Micaela Matta" userId="d8e0dc0f-d6ee-4222-b182-01132c66a85a" providerId="ADAL" clId="{11C377F6-C22D-0745-9684-D956515012EE}" dt="2023-10-20T15:24:59.142" v="441" actId="1076"/>
          <ac:picMkLst>
            <pc:docMk/>
            <pc:sldMk cId="2849854462" sldId="269"/>
            <ac:picMk id="2050" creationId="{1691CF07-63B3-9FD1-F232-ADEC36C56BB9}"/>
          </ac:picMkLst>
        </pc:picChg>
      </pc:sldChg>
      <pc:sldChg chg="modSp mod">
        <pc:chgData name="Micaela Matta" userId="d8e0dc0f-d6ee-4222-b182-01132c66a85a" providerId="ADAL" clId="{11C377F6-C22D-0745-9684-D956515012EE}" dt="2023-10-22T16:46:42.244" v="1868" actId="1076"/>
        <pc:sldMkLst>
          <pc:docMk/>
          <pc:sldMk cId="2440777811" sldId="270"/>
        </pc:sldMkLst>
        <pc:spChg chg="mod">
          <ac:chgData name="Micaela Matta" userId="d8e0dc0f-d6ee-4222-b182-01132c66a85a" providerId="ADAL" clId="{11C377F6-C22D-0745-9684-D956515012EE}" dt="2023-10-20T15:25:51.814" v="449" actId="1076"/>
          <ac:spMkLst>
            <pc:docMk/>
            <pc:sldMk cId="2440777811" sldId="270"/>
            <ac:spMk id="6" creationId="{FF5B1C35-A7BB-8B44-F4B1-31495109C544}"/>
          </ac:spMkLst>
        </pc:spChg>
        <pc:picChg chg="mod">
          <ac:chgData name="Micaela Matta" userId="d8e0dc0f-d6ee-4222-b182-01132c66a85a" providerId="ADAL" clId="{11C377F6-C22D-0745-9684-D956515012EE}" dt="2023-10-22T16:46:42.244" v="1868" actId="1076"/>
          <ac:picMkLst>
            <pc:docMk/>
            <pc:sldMk cId="2440777811" sldId="270"/>
            <ac:picMk id="5124" creationId="{8CFD8017-699C-EF4B-91D3-743993A8521B}"/>
          </ac:picMkLst>
        </pc:picChg>
      </pc:sldChg>
      <pc:sldChg chg="modSp mod">
        <pc:chgData name="Micaela Matta" userId="d8e0dc0f-d6ee-4222-b182-01132c66a85a" providerId="ADAL" clId="{11C377F6-C22D-0745-9684-D956515012EE}" dt="2023-10-19T17:01:16.195" v="196" actId="20577"/>
        <pc:sldMkLst>
          <pc:docMk/>
          <pc:sldMk cId="2110800211" sldId="271"/>
        </pc:sldMkLst>
        <pc:spChg chg="mod">
          <ac:chgData name="Micaela Matta" userId="d8e0dc0f-d6ee-4222-b182-01132c66a85a" providerId="ADAL" clId="{11C377F6-C22D-0745-9684-D956515012EE}" dt="2023-10-19T17:00:08.012" v="130" actId="20577"/>
          <ac:spMkLst>
            <pc:docMk/>
            <pc:sldMk cId="2110800211" sldId="271"/>
            <ac:spMk id="2" creationId="{18D0C45A-633C-3644-9E53-AD56AE3719DD}"/>
          </ac:spMkLst>
        </pc:spChg>
        <pc:spChg chg="mod">
          <ac:chgData name="Micaela Matta" userId="d8e0dc0f-d6ee-4222-b182-01132c66a85a" providerId="ADAL" clId="{11C377F6-C22D-0745-9684-D956515012EE}" dt="2023-10-19T17:01:16.195" v="196" actId="20577"/>
          <ac:spMkLst>
            <pc:docMk/>
            <pc:sldMk cId="2110800211" sldId="271"/>
            <ac:spMk id="6150" creationId="{C4590455-9DB0-81D9-AE17-91267ED5D33F}"/>
          </ac:spMkLst>
        </pc:spChg>
      </pc:sldChg>
      <pc:sldChg chg="addSp delSp modSp mod">
        <pc:chgData name="Micaela Matta" userId="d8e0dc0f-d6ee-4222-b182-01132c66a85a" providerId="ADAL" clId="{11C377F6-C22D-0745-9684-D956515012EE}" dt="2023-10-20T15:27:32.557" v="472" actId="1076"/>
        <pc:sldMkLst>
          <pc:docMk/>
          <pc:sldMk cId="995299038" sldId="273"/>
        </pc:sldMkLst>
        <pc:spChg chg="del">
          <ac:chgData name="Micaela Matta" userId="d8e0dc0f-d6ee-4222-b182-01132c66a85a" providerId="ADAL" clId="{11C377F6-C22D-0745-9684-D956515012EE}" dt="2023-10-20T15:27:01.790" v="460" actId="478"/>
          <ac:spMkLst>
            <pc:docMk/>
            <pc:sldMk cId="995299038" sldId="273"/>
            <ac:spMk id="3" creationId="{03BD1B64-E5CA-D54F-A01C-9F275A8F08D8}"/>
          </ac:spMkLst>
        </pc:spChg>
        <pc:spChg chg="add del mod">
          <ac:chgData name="Micaela Matta" userId="d8e0dc0f-d6ee-4222-b182-01132c66a85a" providerId="ADAL" clId="{11C377F6-C22D-0745-9684-D956515012EE}" dt="2023-10-20T15:27:05.610" v="461" actId="478"/>
          <ac:spMkLst>
            <pc:docMk/>
            <pc:sldMk cId="995299038" sldId="273"/>
            <ac:spMk id="8" creationId="{0B323594-A664-27BE-FED1-5B96A7DC98D4}"/>
          </ac:spMkLst>
        </pc:spChg>
        <pc:spChg chg="mod">
          <ac:chgData name="Micaela Matta" userId="d8e0dc0f-d6ee-4222-b182-01132c66a85a" providerId="ADAL" clId="{11C377F6-C22D-0745-9684-D956515012EE}" dt="2023-10-20T15:26:03.371" v="454" actId="20577"/>
          <ac:spMkLst>
            <pc:docMk/>
            <pc:sldMk cId="995299038" sldId="273"/>
            <ac:spMk id="10" creationId="{F18E3AED-E9FF-9F45-948A-9ACCE8134897}"/>
          </ac:spMkLst>
        </pc:spChg>
        <pc:picChg chg="mod">
          <ac:chgData name="Micaela Matta" userId="d8e0dc0f-d6ee-4222-b182-01132c66a85a" providerId="ADAL" clId="{11C377F6-C22D-0745-9684-D956515012EE}" dt="2023-10-20T15:27:29.964" v="471" actId="1076"/>
          <ac:picMkLst>
            <pc:docMk/>
            <pc:sldMk cId="995299038" sldId="273"/>
            <ac:picMk id="4" creationId="{44E9E993-7DBD-4849-A89F-3D3A9B75D382}"/>
          </ac:picMkLst>
        </pc:picChg>
        <pc:picChg chg="del">
          <ac:chgData name="Micaela Matta" userId="d8e0dc0f-d6ee-4222-b182-01132c66a85a" providerId="ADAL" clId="{11C377F6-C22D-0745-9684-D956515012EE}" dt="2023-10-20T15:27:01.790" v="460" actId="478"/>
          <ac:picMkLst>
            <pc:docMk/>
            <pc:sldMk cId="995299038" sldId="273"/>
            <ac:picMk id="5" creationId="{8DB62FDD-0F0E-BC5D-1201-EA104FDEE5EF}"/>
          </ac:picMkLst>
        </pc:picChg>
        <pc:picChg chg="del">
          <ac:chgData name="Micaela Matta" userId="d8e0dc0f-d6ee-4222-b182-01132c66a85a" providerId="ADAL" clId="{11C377F6-C22D-0745-9684-D956515012EE}" dt="2023-10-20T15:27:01.790" v="460" actId="478"/>
          <ac:picMkLst>
            <pc:docMk/>
            <pc:sldMk cId="995299038" sldId="273"/>
            <ac:picMk id="6" creationId="{0FD34BD5-8688-A88A-F8CE-BE006C5AB8BF}"/>
          </ac:picMkLst>
        </pc:picChg>
        <pc:picChg chg="add mod">
          <ac:chgData name="Micaela Matta" userId="d8e0dc0f-d6ee-4222-b182-01132c66a85a" providerId="ADAL" clId="{11C377F6-C22D-0745-9684-D956515012EE}" dt="2023-10-20T15:27:32.557" v="472" actId="1076"/>
          <ac:picMkLst>
            <pc:docMk/>
            <pc:sldMk cId="995299038" sldId="273"/>
            <ac:picMk id="3074" creationId="{B6123B10-9102-647B-0A14-148FB0D6298E}"/>
          </ac:picMkLst>
        </pc:picChg>
      </pc:sldChg>
      <pc:sldChg chg="addSp modSp mod modNotesTx">
        <pc:chgData name="Micaela Matta" userId="d8e0dc0f-d6ee-4222-b182-01132c66a85a" providerId="ADAL" clId="{11C377F6-C22D-0745-9684-D956515012EE}" dt="2023-10-22T16:46:15.913" v="1867" actId="1076"/>
        <pc:sldMkLst>
          <pc:docMk/>
          <pc:sldMk cId="823766115" sldId="275"/>
        </pc:sldMkLst>
        <pc:spChg chg="mod">
          <ac:chgData name="Micaela Matta" userId="d8e0dc0f-d6ee-4222-b182-01132c66a85a" providerId="ADAL" clId="{11C377F6-C22D-0745-9684-D956515012EE}" dt="2023-10-22T16:46:04.409" v="1864" actId="1076"/>
          <ac:spMkLst>
            <pc:docMk/>
            <pc:sldMk cId="823766115" sldId="275"/>
            <ac:spMk id="3" creationId="{38058EED-7AB9-4A4C-BCC8-4D3764BD96E4}"/>
          </ac:spMkLst>
        </pc:spChg>
        <pc:spChg chg="add mod">
          <ac:chgData name="Micaela Matta" userId="d8e0dc0f-d6ee-4222-b182-01132c66a85a" providerId="ADAL" clId="{11C377F6-C22D-0745-9684-D956515012EE}" dt="2023-10-22T16:46:15.913" v="1867" actId="1076"/>
          <ac:spMkLst>
            <pc:docMk/>
            <pc:sldMk cId="823766115" sldId="275"/>
            <ac:spMk id="4" creationId="{9BF70EC0-8A92-4C9C-E908-37A8F7C7674B}"/>
          </ac:spMkLst>
        </pc:spChg>
        <pc:picChg chg="mod">
          <ac:chgData name="Micaela Matta" userId="d8e0dc0f-d6ee-4222-b182-01132c66a85a" providerId="ADAL" clId="{11C377F6-C22D-0745-9684-D956515012EE}" dt="2023-10-22T16:46:13.356" v="1866" actId="1076"/>
          <ac:picMkLst>
            <pc:docMk/>
            <pc:sldMk cId="823766115" sldId="275"/>
            <ac:picMk id="7" creationId="{FE6F5C86-0ED8-B148-60C4-72ACA6A1F4AD}"/>
          </ac:picMkLst>
        </pc:picChg>
        <pc:picChg chg="mod">
          <ac:chgData name="Micaela Matta" userId="d8e0dc0f-d6ee-4222-b182-01132c66a85a" providerId="ADAL" clId="{11C377F6-C22D-0745-9684-D956515012EE}" dt="2023-10-22T16:46:04.409" v="1864" actId="1076"/>
          <ac:picMkLst>
            <pc:docMk/>
            <pc:sldMk cId="823766115" sldId="275"/>
            <ac:picMk id="9" creationId="{0B354AB5-E301-C143-BB2A-AF47D36E0A45}"/>
          </ac:picMkLst>
        </pc:picChg>
      </pc:sldChg>
      <pc:sldChg chg="ord">
        <pc:chgData name="Micaela Matta" userId="d8e0dc0f-d6ee-4222-b182-01132c66a85a" providerId="ADAL" clId="{11C377F6-C22D-0745-9684-D956515012EE}" dt="2023-10-22T16:33:17.504" v="1634" actId="20578"/>
        <pc:sldMkLst>
          <pc:docMk/>
          <pc:sldMk cId="914000977" sldId="278"/>
        </pc:sldMkLst>
      </pc:sldChg>
      <pc:sldChg chg="ord">
        <pc:chgData name="Micaela Matta" userId="d8e0dc0f-d6ee-4222-b182-01132c66a85a" providerId="ADAL" clId="{11C377F6-C22D-0745-9684-D956515012EE}" dt="2023-10-22T16:32:46.986" v="1631" actId="20578"/>
        <pc:sldMkLst>
          <pc:docMk/>
          <pc:sldMk cId="1147271489" sldId="283"/>
        </pc:sldMkLst>
      </pc:sldChg>
      <pc:sldChg chg="addSp modSp mod ord">
        <pc:chgData name="Micaela Matta" userId="d8e0dc0f-d6ee-4222-b182-01132c66a85a" providerId="ADAL" clId="{11C377F6-C22D-0745-9684-D956515012EE}" dt="2023-10-22T16:32:35.736" v="1630" actId="20578"/>
        <pc:sldMkLst>
          <pc:docMk/>
          <pc:sldMk cId="4069622178" sldId="284"/>
        </pc:sldMkLst>
        <pc:spChg chg="mod">
          <ac:chgData name="Micaela Matta" userId="d8e0dc0f-d6ee-4222-b182-01132c66a85a" providerId="ADAL" clId="{11C377F6-C22D-0745-9684-D956515012EE}" dt="2023-10-19T16:51:02.241" v="15" actId="14100"/>
          <ac:spMkLst>
            <pc:docMk/>
            <pc:sldMk cId="4069622178" sldId="284"/>
            <ac:spMk id="9" creationId="{EECD4486-C759-D64E-F1D3-13B8DC839EC5}"/>
          </ac:spMkLst>
        </pc:spChg>
        <pc:spChg chg="mod">
          <ac:chgData name="Micaela Matta" userId="d8e0dc0f-d6ee-4222-b182-01132c66a85a" providerId="ADAL" clId="{11C377F6-C22D-0745-9684-D956515012EE}" dt="2023-10-19T16:50:37.831" v="13" actId="1076"/>
          <ac:spMkLst>
            <pc:docMk/>
            <pc:sldMk cId="4069622178" sldId="284"/>
            <ac:spMk id="12" creationId="{44FEB6C5-DC96-962C-E25A-580A776421EC}"/>
          </ac:spMkLst>
        </pc:spChg>
        <pc:picChg chg="add mod">
          <ac:chgData name="Micaela Matta" userId="d8e0dc0f-d6ee-4222-b182-01132c66a85a" providerId="ADAL" clId="{11C377F6-C22D-0745-9684-D956515012EE}" dt="2023-10-19T16:31:01.700" v="11" actId="1076"/>
          <ac:picMkLst>
            <pc:docMk/>
            <pc:sldMk cId="4069622178" sldId="284"/>
            <ac:picMk id="2" creationId="{CBBFC2DA-0115-02A3-1982-75F6DFF98477}"/>
          </ac:picMkLst>
        </pc:picChg>
        <pc:picChg chg="mod">
          <ac:chgData name="Micaela Matta" userId="d8e0dc0f-d6ee-4222-b182-01132c66a85a" providerId="ADAL" clId="{11C377F6-C22D-0745-9684-D956515012EE}" dt="2023-10-19T16:30:57.386" v="9" actId="1076"/>
          <ac:picMkLst>
            <pc:docMk/>
            <pc:sldMk cId="4069622178" sldId="284"/>
            <ac:picMk id="6" creationId="{5E36159C-C6B9-5BE7-3CEC-ED7911A15239}"/>
          </ac:picMkLst>
        </pc:picChg>
        <pc:picChg chg="mod">
          <ac:chgData name="Micaela Matta" userId="d8e0dc0f-d6ee-4222-b182-01132c66a85a" providerId="ADAL" clId="{11C377F6-C22D-0745-9684-D956515012EE}" dt="2023-10-19T16:30:59.397" v="10" actId="1076"/>
          <ac:picMkLst>
            <pc:docMk/>
            <pc:sldMk cId="4069622178" sldId="284"/>
            <ac:picMk id="7" creationId="{7D62B3EA-AA1F-64EA-D8C9-624AA01EE529}"/>
          </ac:picMkLst>
        </pc:picChg>
      </pc:sldChg>
      <pc:sldChg chg="modSp mod">
        <pc:chgData name="Micaela Matta" userId="d8e0dc0f-d6ee-4222-b182-01132c66a85a" providerId="ADAL" clId="{11C377F6-C22D-0745-9684-D956515012EE}" dt="2023-10-22T16:33:55.548" v="1636" actId="1076"/>
        <pc:sldMkLst>
          <pc:docMk/>
          <pc:sldMk cId="3383545095" sldId="292"/>
        </pc:sldMkLst>
        <pc:spChg chg="mod">
          <ac:chgData name="Micaela Matta" userId="d8e0dc0f-d6ee-4222-b182-01132c66a85a" providerId="ADAL" clId="{11C377F6-C22D-0745-9684-D956515012EE}" dt="2023-10-22T16:33:55.548" v="1636" actId="1076"/>
          <ac:spMkLst>
            <pc:docMk/>
            <pc:sldMk cId="3383545095" sldId="292"/>
            <ac:spMk id="3" creationId="{4ECD2633-5000-44A7-2D67-18BD3C362924}"/>
          </ac:spMkLst>
        </pc:spChg>
      </pc:sldChg>
      <pc:sldChg chg="modSp mod">
        <pc:chgData name="Micaela Matta" userId="d8e0dc0f-d6ee-4222-b182-01132c66a85a" providerId="ADAL" clId="{11C377F6-C22D-0745-9684-D956515012EE}" dt="2023-10-23T17:17:59.735" v="1884" actId="1076"/>
        <pc:sldMkLst>
          <pc:docMk/>
          <pc:sldMk cId="1480002727" sldId="293"/>
        </pc:sldMkLst>
        <pc:spChg chg="mod">
          <ac:chgData name="Micaela Matta" userId="d8e0dc0f-d6ee-4222-b182-01132c66a85a" providerId="ADAL" clId="{11C377F6-C22D-0745-9684-D956515012EE}" dt="2023-10-23T17:17:59.735" v="1884" actId="1076"/>
          <ac:spMkLst>
            <pc:docMk/>
            <pc:sldMk cId="1480002727" sldId="293"/>
            <ac:spMk id="2" creationId="{66EF6C9B-DA88-FB49-A764-A753DB4BEEBE}"/>
          </ac:spMkLst>
        </pc:spChg>
      </pc:sldChg>
      <pc:sldChg chg="modSp mod">
        <pc:chgData name="Micaela Matta" userId="d8e0dc0f-d6ee-4222-b182-01132c66a85a" providerId="ADAL" clId="{11C377F6-C22D-0745-9684-D956515012EE}" dt="2023-10-22T16:34:59.035" v="1640" actId="1076"/>
        <pc:sldMkLst>
          <pc:docMk/>
          <pc:sldMk cId="311914349" sldId="294"/>
        </pc:sldMkLst>
        <pc:spChg chg="mod">
          <ac:chgData name="Micaela Matta" userId="d8e0dc0f-d6ee-4222-b182-01132c66a85a" providerId="ADAL" clId="{11C377F6-C22D-0745-9684-D956515012EE}" dt="2023-10-22T16:34:59.035" v="1640" actId="1076"/>
          <ac:spMkLst>
            <pc:docMk/>
            <pc:sldMk cId="311914349" sldId="294"/>
            <ac:spMk id="2" creationId="{66EF6C9B-DA88-FB49-A764-A753DB4BEEBE}"/>
          </ac:spMkLst>
        </pc:spChg>
      </pc:sldChg>
      <pc:sldChg chg="modSp mod">
        <pc:chgData name="Micaela Matta" userId="d8e0dc0f-d6ee-4222-b182-01132c66a85a" providerId="ADAL" clId="{11C377F6-C22D-0745-9684-D956515012EE}" dt="2023-10-23T17:02:09.504" v="1870" actId="1076"/>
        <pc:sldMkLst>
          <pc:docMk/>
          <pc:sldMk cId="3649850568" sldId="295"/>
        </pc:sldMkLst>
        <pc:spChg chg="mod">
          <ac:chgData name="Micaela Matta" userId="d8e0dc0f-d6ee-4222-b182-01132c66a85a" providerId="ADAL" clId="{11C377F6-C22D-0745-9684-D956515012EE}" dt="2023-10-23T17:02:09.504" v="1870" actId="1076"/>
          <ac:spMkLst>
            <pc:docMk/>
            <pc:sldMk cId="3649850568" sldId="295"/>
            <ac:spMk id="2" creationId="{66EF6C9B-DA88-FB49-A764-A753DB4BEEBE}"/>
          </ac:spMkLst>
        </pc:spChg>
      </pc:sldChg>
      <pc:sldChg chg="modSp mod">
        <pc:chgData name="Micaela Matta" userId="d8e0dc0f-d6ee-4222-b182-01132c66a85a" providerId="ADAL" clId="{11C377F6-C22D-0745-9684-D956515012EE}" dt="2023-10-20T15:28:05.688" v="490" actId="1076"/>
        <pc:sldMkLst>
          <pc:docMk/>
          <pc:sldMk cId="853382828" sldId="296"/>
        </pc:sldMkLst>
        <pc:spChg chg="mod">
          <ac:chgData name="Micaela Matta" userId="d8e0dc0f-d6ee-4222-b182-01132c66a85a" providerId="ADAL" clId="{11C377F6-C22D-0745-9684-D956515012EE}" dt="2023-10-20T15:28:05.688" v="490" actId="1076"/>
          <ac:spMkLst>
            <pc:docMk/>
            <pc:sldMk cId="853382828" sldId="296"/>
            <ac:spMk id="2" creationId="{66EF6C9B-DA88-FB49-A764-A753DB4BEEBE}"/>
          </ac:spMkLst>
        </pc:spChg>
      </pc:sldChg>
      <pc:sldChg chg="modSp mod ord">
        <pc:chgData name="Micaela Matta" userId="d8e0dc0f-d6ee-4222-b182-01132c66a85a" providerId="ADAL" clId="{11C377F6-C22D-0745-9684-D956515012EE}" dt="2023-10-20T17:48:12.879" v="774" actId="20577"/>
        <pc:sldMkLst>
          <pc:docMk/>
          <pc:sldMk cId="857750581" sldId="297"/>
        </pc:sldMkLst>
        <pc:spChg chg="mod">
          <ac:chgData name="Micaela Matta" userId="d8e0dc0f-d6ee-4222-b182-01132c66a85a" providerId="ADAL" clId="{11C377F6-C22D-0745-9684-D956515012EE}" dt="2023-10-20T17:48:12.879" v="774" actId="20577"/>
          <ac:spMkLst>
            <pc:docMk/>
            <pc:sldMk cId="857750581" sldId="297"/>
            <ac:spMk id="2" creationId="{4B2A839B-B040-FF36-A1F6-785C9ED493F9}"/>
          </ac:spMkLst>
        </pc:spChg>
        <pc:spChg chg="mod">
          <ac:chgData name="Micaela Matta" userId="d8e0dc0f-d6ee-4222-b182-01132c66a85a" providerId="ADAL" clId="{11C377F6-C22D-0745-9684-D956515012EE}" dt="2023-10-20T17:47:58.873" v="771" actId="1076"/>
          <ac:spMkLst>
            <pc:docMk/>
            <pc:sldMk cId="857750581" sldId="297"/>
            <ac:spMk id="8" creationId="{C699B44C-A35E-1D52-44BC-52FCEC193682}"/>
          </ac:spMkLst>
        </pc:spChg>
      </pc:sldChg>
      <pc:sldChg chg="addSp delSp modSp del mod">
        <pc:chgData name="Micaela Matta" userId="d8e0dc0f-d6ee-4222-b182-01132c66a85a" providerId="ADAL" clId="{11C377F6-C22D-0745-9684-D956515012EE}" dt="2023-10-20T18:05:34.830" v="1116" actId="2696"/>
        <pc:sldMkLst>
          <pc:docMk/>
          <pc:sldMk cId="3980813436" sldId="298"/>
        </pc:sldMkLst>
        <pc:spChg chg="del mod">
          <ac:chgData name="Micaela Matta" userId="d8e0dc0f-d6ee-4222-b182-01132c66a85a" providerId="ADAL" clId="{11C377F6-C22D-0745-9684-D956515012EE}" dt="2023-10-20T18:05:26.524" v="1110" actId="478"/>
          <ac:spMkLst>
            <pc:docMk/>
            <pc:sldMk cId="3980813436" sldId="298"/>
            <ac:spMk id="3" creationId="{E33A0112-D638-D34E-9772-415CE983540B}"/>
          </ac:spMkLst>
        </pc:spChg>
        <pc:spChg chg="add del mod">
          <ac:chgData name="Micaela Matta" userId="d8e0dc0f-d6ee-4222-b182-01132c66a85a" providerId="ADAL" clId="{11C377F6-C22D-0745-9684-D956515012EE}" dt="2023-10-20T18:05:33.128" v="1115" actId="21"/>
          <ac:spMkLst>
            <pc:docMk/>
            <pc:sldMk cId="3980813436" sldId="298"/>
            <ac:spMk id="8" creationId="{A0452B23-5FBE-B6F2-F867-1CBBC9506623}"/>
          </ac:spMkLst>
        </pc:spChg>
        <pc:spChg chg="add del mod">
          <ac:chgData name="Micaela Matta" userId="d8e0dc0f-d6ee-4222-b182-01132c66a85a" providerId="ADAL" clId="{11C377F6-C22D-0745-9684-D956515012EE}" dt="2023-10-20T18:05:29.627" v="1113" actId="478"/>
          <ac:spMkLst>
            <pc:docMk/>
            <pc:sldMk cId="3980813436" sldId="298"/>
            <ac:spMk id="10" creationId="{556EEE84-29C9-10F4-B84B-0D72E9E9DAF4}"/>
          </ac:spMkLst>
        </pc:spChg>
        <pc:picChg chg="add del mod">
          <ac:chgData name="Micaela Matta" userId="d8e0dc0f-d6ee-4222-b182-01132c66a85a" providerId="ADAL" clId="{11C377F6-C22D-0745-9684-D956515012EE}" dt="2023-10-20T18:05:33.128" v="1115" actId="21"/>
          <ac:picMkLst>
            <pc:docMk/>
            <pc:sldMk cId="3980813436" sldId="298"/>
            <ac:picMk id="6" creationId="{31B52F6F-9507-8345-8FB4-5C20BFA86A00}"/>
          </ac:picMkLst>
        </pc:picChg>
      </pc:sldChg>
      <pc:sldChg chg="modSp add mod">
        <pc:chgData name="Micaela Matta" userId="d8e0dc0f-d6ee-4222-b182-01132c66a85a" providerId="ADAL" clId="{11C377F6-C22D-0745-9684-D956515012EE}" dt="2023-10-22T16:33:26.424" v="1635" actId="1076"/>
        <pc:sldMkLst>
          <pc:docMk/>
          <pc:sldMk cId="2980738846" sldId="300"/>
        </pc:sldMkLst>
        <pc:spChg chg="mod">
          <ac:chgData name="Micaela Matta" userId="d8e0dc0f-d6ee-4222-b182-01132c66a85a" providerId="ADAL" clId="{11C377F6-C22D-0745-9684-D956515012EE}" dt="2023-10-22T16:33:26.424" v="1635" actId="1076"/>
          <ac:spMkLst>
            <pc:docMk/>
            <pc:sldMk cId="2980738846" sldId="300"/>
            <ac:spMk id="2" creationId="{4B2A839B-B040-FF36-A1F6-785C9ED493F9}"/>
          </ac:spMkLst>
        </pc:spChg>
        <pc:spChg chg="mod">
          <ac:chgData name="Micaela Matta" userId="d8e0dc0f-d6ee-4222-b182-01132c66a85a" providerId="ADAL" clId="{11C377F6-C22D-0745-9684-D956515012EE}" dt="2023-10-20T17:50:55.703" v="1097" actId="20577"/>
          <ac:spMkLst>
            <pc:docMk/>
            <pc:sldMk cId="2980738846" sldId="300"/>
            <ac:spMk id="8" creationId="{C699B44C-A35E-1D52-44BC-52FCEC193682}"/>
          </ac:spMkLst>
        </pc:spChg>
      </pc:sldChg>
      <pc:sldChg chg="delSp modSp add mod">
        <pc:chgData name="Micaela Matta" userId="d8e0dc0f-d6ee-4222-b182-01132c66a85a" providerId="ADAL" clId="{11C377F6-C22D-0745-9684-D956515012EE}" dt="2023-10-22T15:51:50.452" v="1146" actId="478"/>
        <pc:sldMkLst>
          <pc:docMk/>
          <pc:sldMk cId="212339266" sldId="301"/>
        </pc:sldMkLst>
        <pc:spChg chg="del">
          <ac:chgData name="Micaela Matta" userId="d8e0dc0f-d6ee-4222-b182-01132c66a85a" providerId="ADAL" clId="{11C377F6-C22D-0745-9684-D956515012EE}" dt="2023-10-22T15:51:50.452" v="1146" actId="478"/>
          <ac:spMkLst>
            <pc:docMk/>
            <pc:sldMk cId="212339266" sldId="301"/>
            <ac:spMk id="7" creationId="{CFFC718A-C039-493E-9507-985980205065}"/>
          </ac:spMkLst>
        </pc:spChg>
        <pc:spChg chg="del">
          <ac:chgData name="Micaela Matta" userId="d8e0dc0f-d6ee-4222-b182-01132c66a85a" providerId="ADAL" clId="{11C377F6-C22D-0745-9684-D956515012EE}" dt="2023-10-22T15:51:22.664" v="1139" actId="478"/>
          <ac:spMkLst>
            <pc:docMk/>
            <pc:sldMk cId="212339266" sldId="301"/>
            <ac:spMk id="15" creationId="{699057E1-9C60-CB2E-538C-B3E446A8D322}"/>
          </ac:spMkLst>
        </pc:spChg>
        <pc:spChg chg="del">
          <ac:chgData name="Micaela Matta" userId="d8e0dc0f-d6ee-4222-b182-01132c66a85a" providerId="ADAL" clId="{11C377F6-C22D-0745-9684-D956515012EE}" dt="2023-10-22T15:51:44.494" v="1145" actId="478"/>
          <ac:spMkLst>
            <pc:docMk/>
            <pc:sldMk cId="212339266" sldId="301"/>
            <ac:spMk id="17" creationId="{68229EF4-7BF4-A58B-163E-ED7A72D84634}"/>
          </ac:spMkLst>
        </pc:spChg>
        <pc:spChg chg="del">
          <ac:chgData name="Micaela Matta" userId="d8e0dc0f-d6ee-4222-b182-01132c66a85a" providerId="ADAL" clId="{11C377F6-C22D-0745-9684-D956515012EE}" dt="2023-10-22T15:51:50.452" v="1146" actId="478"/>
          <ac:spMkLst>
            <pc:docMk/>
            <pc:sldMk cId="212339266" sldId="301"/>
            <ac:spMk id="19" creationId="{C5EA879F-43FB-65E1-7425-50F63DA7AC37}"/>
          </ac:spMkLst>
        </pc:spChg>
        <pc:spChg chg="mod">
          <ac:chgData name="Micaela Matta" userId="d8e0dc0f-d6ee-4222-b182-01132c66a85a" providerId="ADAL" clId="{11C377F6-C22D-0745-9684-D956515012EE}" dt="2023-10-22T15:51:30.934" v="1143" actId="1076"/>
          <ac:spMkLst>
            <pc:docMk/>
            <pc:sldMk cId="212339266" sldId="301"/>
            <ac:spMk id="21" creationId="{2FD679D9-934F-28BC-EE29-CE52545A846D}"/>
          </ac:spMkLst>
        </pc:spChg>
        <pc:picChg chg="del">
          <ac:chgData name="Micaela Matta" userId="d8e0dc0f-d6ee-4222-b182-01132c66a85a" providerId="ADAL" clId="{11C377F6-C22D-0745-9684-D956515012EE}" dt="2023-10-22T15:51:50.452" v="1146" actId="478"/>
          <ac:picMkLst>
            <pc:docMk/>
            <pc:sldMk cId="212339266" sldId="301"/>
            <ac:picMk id="3" creationId="{2AD13D1F-0FC9-AF43-8E9E-E0763793692A}"/>
          </ac:picMkLst>
        </pc:picChg>
        <pc:picChg chg="del">
          <ac:chgData name="Micaela Matta" userId="d8e0dc0f-d6ee-4222-b182-01132c66a85a" providerId="ADAL" clId="{11C377F6-C22D-0745-9684-D956515012EE}" dt="2023-10-22T15:51:22.664" v="1139" actId="478"/>
          <ac:picMkLst>
            <pc:docMk/>
            <pc:sldMk cId="212339266" sldId="301"/>
            <ac:picMk id="5" creationId="{442ED34A-537D-9C46-A046-C8D5C928B121}"/>
          </ac:picMkLst>
        </pc:picChg>
        <pc:picChg chg="del mod">
          <ac:chgData name="Micaela Matta" userId="d8e0dc0f-d6ee-4222-b182-01132c66a85a" providerId="ADAL" clId="{11C377F6-C22D-0745-9684-D956515012EE}" dt="2023-10-22T15:51:44.494" v="1145" actId="478"/>
          <ac:picMkLst>
            <pc:docMk/>
            <pc:sldMk cId="212339266" sldId="301"/>
            <ac:picMk id="13" creationId="{00622148-6BF3-CD62-493B-36189613EB58}"/>
          </ac:picMkLst>
        </pc:picChg>
        <pc:picChg chg="mod">
          <ac:chgData name="Micaela Matta" userId="d8e0dc0f-d6ee-4222-b182-01132c66a85a" providerId="ADAL" clId="{11C377F6-C22D-0745-9684-D956515012EE}" dt="2023-10-22T15:51:27.545" v="1141" actId="14100"/>
          <ac:picMkLst>
            <pc:docMk/>
            <pc:sldMk cId="212339266" sldId="301"/>
            <ac:picMk id="20" creationId="{DF37F92F-F0D6-FDA4-0334-475EB791A343}"/>
          </ac:picMkLst>
        </pc:picChg>
      </pc:sldChg>
      <pc:sldChg chg="delSp add del setBg delDesignElem">
        <pc:chgData name="Micaela Matta" userId="d8e0dc0f-d6ee-4222-b182-01132c66a85a" providerId="ADAL" clId="{11C377F6-C22D-0745-9684-D956515012EE}" dt="2023-10-22T16:08:46.638" v="1402" actId="2696"/>
        <pc:sldMkLst>
          <pc:docMk/>
          <pc:sldMk cId="987964973" sldId="302"/>
        </pc:sldMkLst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11" creationId="{A65AC7D1-EAA9-48F5-B509-60A7F50BF703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13" creationId="{D6320AF9-619A-4175-865B-5663E1AEF4C5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19" creationId="{7E018740-5C2B-4A41-AC1A-7E68D1EC1954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21" creationId="{166F75A4-C475-4941-8EE2-B80A06A2C1BB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23" creationId="{A032553A-72E8-4B0D-8405-FF9771C9AF05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25" creationId="{765800AC-C3B9-498E-87BC-29FAE4C76B21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27" creationId="{1F9D6ACB-2FF4-49F9-978A-E0D5327FC635}"/>
          </ac:spMkLst>
        </pc:spChg>
        <pc:spChg chg="del">
          <ac:chgData name="Micaela Matta" userId="d8e0dc0f-d6ee-4222-b182-01132c66a85a" providerId="ADAL" clId="{11C377F6-C22D-0745-9684-D956515012EE}" dt="2023-10-22T16:08:30.812" v="1399"/>
          <ac:spMkLst>
            <pc:docMk/>
            <pc:sldMk cId="987964973" sldId="302"/>
            <ac:spMk id="29" creationId="{A5EC319D-0FEA-4B95-A3EA-01E35672C95B}"/>
          </ac:spMkLst>
        </pc:spChg>
        <pc:cxnChg chg="del">
          <ac:chgData name="Micaela Matta" userId="d8e0dc0f-d6ee-4222-b182-01132c66a85a" providerId="ADAL" clId="{11C377F6-C22D-0745-9684-D956515012EE}" dt="2023-10-22T16:08:30.812" v="1399"/>
          <ac:cxnSpMkLst>
            <pc:docMk/>
            <pc:sldMk cId="987964973" sldId="302"/>
            <ac:cxnSpMk id="15" creationId="{063B6EC6-D752-4EE7-908B-F8F19E8C7FEA}"/>
          </ac:cxnSpMkLst>
        </pc:cxnChg>
        <pc:cxnChg chg="del">
          <ac:chgData name="Micaela Matta" userId="d8e0dc0f-d6ee-4222-b182-01132c66a85a" providerId="ADAL" clId="{11C377F6-C22D-0745-9684-D956515012EE}" dt="2023-10-22T16:08:30.812" v="1399"/>
          <ac:cxnSpMkLst>
            <pc:docMk/>
            <pc:sldMk cId="987964973" sldId="302"/>
            <ac:cxnSpMk id="17" creationId="{EFECD4E8-AD3E-4228-82A2-9461958EA94D}"/>
          </ac:cxnSpMkLst>
        </pc:cxnChg>
      </pc:sldChg>
      <pc:sldChg chg="addSp delSp modSp add mod ord modAnim modNotesTx">
        <pc:chgData name="Micaela Matta" userId="d8e0dc0f-d6ee-4222-b182-01132c66a85a" providerId="ADAL" clId="{11C377F6-C22D-0745-9684-D956515012EE}" dt="2023-10-22T16:31:42.611" v="1628"/>
        <pc:sldMkLst>
          <pc:docMk/>
          <pc:sldMk cId="4263075147" sldId="303"/>
        </pc:sldMkLst>
        <pc:spChg chg="mod">
          <ac:chgData name="Micaela Matta" userId="d8e0dc0f-d6ee-4222-b182-01132c66a85a" providerId="ADAL" clId="{11C377F6-C22D-0745-9684-D956515012EE}" dt="2023-10-22T16:24:23.546" v="1569" actId="20577"/>
          <ac:spMkLst>
            <pc:docMk/>
            <pc:sldMk cId="4263075147" sldId="303"/>
            <ac:spMk id="2" creationId="{4B2A839B-B040-FF36-A1F6-785C9ED493F9}"/>
          </ac:spMkLst>
        </pc:spChg>
        <pc:spChg chg="add del">
          <ac:chgData name="Micaela Matta" userId="d8e0dc0f-d6ee-4222-b182-01132c66a85a" providerId="ADAL" clId="{11C377F6-C22D-0745-9684-D956515012EE}" dt="2023-10-22T16:28:02.699" v="1605" actId="22"/>
          <ac:spMkLst>
            <pc:docMk/>
            <pc:sldMk cId="4263075147" sldId="303"/>
            <ac:spMk id="5" creationId="{1C2A6D7C-8832-617C-4924-6A4353D4DDB4}"/>
          </ac:spMkLst>
        </pc:spChg>
        <pc:spChg chg="mod">
          <ac:chgData name="Micaela Matta" userId="d8e0dc0f-d6ee-4222-b182-01132c66a85a" providerId="ADAL" clId="{11C377F6-C22D-0745-9684-D956515012EE}" dt="2023-10-22T16:24:39.335" v="1570" actId="1076"/>
          <ac:spMkLst>
            <pc:docMk/>
            <pc:sldMk cId="4263075147" sldId="303"/>
            <ac:spMk id="8" creationId="{C699B44C-A35E-1D52-44BC-52FCEC193682}"/>
          </ac:spMkLst>
        </pc:spChg>
        <pc:picChg chg="add mod">
          <ac:chgData name="Micaela Matta" userId="d8e0dc0f-d6ee-4222-b182-01132c66a85a" providerId="ADAL" clId="{11C377F6-C22D-0745-9684-D956515012EE}" dt="2023-10-22T16:24:48.951" v="1577" actId="1076"/>
          <ac:picMkLst>
            <pc:docMk/>
            <pc:sldMk cId="4263075147" sldId="303"/>
            <ac:picMk id="3" creationId="{7BEE44E0-B6FA-7D6B-84B7-40DC64D8B06D}"/>
          </ac:picMkLst>
        </pc:picChg>
        <pc:picChg chg="add mod">
          <ac:chgData name="Micaela Matta" userId="d8e0dc0f-d6ee-4222-b182-01132c66a85a" providerId="ADAL" clId="{11C377F6-C22D-0745-9684-D956515012EE}" dt="2023-10-22T16:30:46.280" v="1615" actId="1076"/>
          <ac:picMkLst>
            <pc:docMk/>
            <pc:sldMk cId="4263075147" sldId="303"/>
            <ac:picMk id="6146" creationId="{D4B41162-75D1-0EC1-313F-7E847914C99F}"/>
          </ac:picMkLst>
        </pc:picChg>
        <pc:picChg chg="add mod">
          <ac:chgData name="Micaela Matta" userId="d8e0dc0f-d6ee-4222-b182-01132c66a85a" providerId="ADAL" clId="{11C377F6-C22D-0745-9684-D956515012EE}" dt="2023-10-22T16:31:40.862" v="1627" actId="1076"/>
          <ac:picMkLst>
            <pc:docMk/>
            <pc:sldMk cId="4263075147" sldId="303"/>
            <ac:picMk id="6148" creationId="{7D504F23-2655-8347-0A7B-D180E77E10D6}"/>
          </ac:picMkLst>
        </pc:picChg>
        <pc:picChg chg="add mod">
          <ac:chgData name="Micaela Matta" userId="d8e0dc0f-d6ee-4222-b182-01132c66a85a" providerId="ADAL" clId="{11C377F6-C22D-0745-9684-D956515012EE}" dt="2023-10-22T16:31:32.466" v="1624" actId="1076"/>
          <ac:picMkLst>
            <pc:docMk/>
            <pc:sldMk cId="4263075147" sldId="303"/>
            <ac:picMk id="6150" creationId="{37833475-DF1A-2BEF-3CE1-54DDBBC5C7C8}"/>
          </ac:picMkLst>
        </pc:picChg>
      </pc:sldChg>
    </pc:docChg>
  </pc:docChgLst>
  <pc:docChgLst>
    <pc:chgData name="Micaela Matta" userId="d8e0dc0f-d6ee-4222-b182-01132c66a85a" providerId="ADAL" clId="{30F9980C-04F6-2144-9304-0C622A4E1E95}"/>
    <pc:docChg chg="undo custSel addSld delSld modSld sldOrd">
      <pc:chgData name="Micaela Matta" userId="d8e0dc0f-d6ee-4222-b182-01132c66a85a" providerId="ADAL" clId="{30F9980C-04F6-2144-9304-0C622A4E1E95}" dt="2023-10-24T10:47:09.674" v="1706" actId="20577"/>
      <pc:docMkLst>
        <pc:docMk/>
      </pc:docMkLst>
      <pc:sldChg chg="addSp modSp mod">
        <pc:chgData name="Micaela Matta" userId="d8e0dc0f-d6ee-4222-b182-01132c66a85a" providerId="ADAL" clId="{30F9980C-04F6-2144-9304-0C622A4E1E95}" dt="2023-10-24T10:47:09.674" v="1706" actId="20577"/>
        <pc:sldMkLst>
          <pc:docMk/>
          <pc:sldMk cId="2614805555" sldId="258"/>
        </pc:sldMkLst>
        <pc:spChg chg="add mod">
          <ac:chgData name="Micaela Matta" userId="d8e0dc0f-d6ee-4222-b182-01132c66a85a" providerId="ADAL" clId="{30F9980C-04F6-2144-9304-0C622A4E1E95}" dt="2023-10-24T10:47:09.674" v="1706" actId="20577"/>
          <ac:spMkLst>
            <pc:docMk/>
            <pc:sldMk cId="2614805555" sldId="258"/>
            <ac:spMk id="3" creationId="{C54BF5D5-AD99-7343-867F-F3E68EC1F3E4}"/>
          </ac:spMkLst>
        </pc:spChg>
        <pc:picChg chg="mod">
          <ac:chgData name="Micaela Matta" userId="d8e0dc0f-d6ee-4222-b182-01132c66a85a" providerId="ADAL" clId="{30F9980C-04F6-2144-9304-0C622A4E1E95}" dt="2023-10-24T10:44:46.582" v="1578" actId="1076"/>
          <ac:picMkLst>
            <pc:docMk/>
            <pc:sldMk cId="2614805555" sldId="258"/>
            <ac:picMk id="5" creationId="{423CEDF4-44A8-4142-A230-4CFA4CEE1A66}"/>
          </ac:picMkLst>
        </pc:picChg>
      </pc:sldChg>
      <pc:sldChg chg="addSp modSp mod">
        <pc:chgData name="Micaela Matta" userId="d8e0dc0f-d6ee-4222-b182-01132c66a85a" providerId="ADAL" clId="{30F9980C-04F6-2144-9304-0C622A4E1E95}" dt="2023-10-24T10:45:48.134" v="1609" actId="20577"/>
        <pc:sldMkLst>
          <pc:docMk/>
          <pc:sldMk cId="1386456673" sldId="260"/>
        </pc:sldMkLst>
        <pc:spChg chg="mod">
          <ac:chgData name="Micaela Matta" userId="d8e0dc0f-d6ee-4222-b182-01132c66a85a" providerId="ADAL" clId="{30F9980C-04F6-2144-9304-0C622A4E1E95}" dt="2023-10-24T10:45:48.134" v="1609" actId="20577"/>
          <ac:spMkLst>
            <pc:docMk/>
            <pc:sldMk cId="1386456673" sldId="260"/>
            <ac:spMk id="3" creationId="{C276B7E4-1DA0-4A42-ABCB-A4071199BFA3}"/>
          </ac:spMkLst>
        </pc:spChg>
        <pc:spChg chg="add mod">
          <ac:chgData name="Micaela Matta" userId="d8e0dc0f-d6ee-4222-b182-01132c66a85a" providerId="ADAL" clId="{30F9980C-04F6-2144-9304-0C622A4E1E95}" dt="2023-10-24T10:45:33.460" v="1602" actId="767"/>
          <ac:spMkLst>
            <pc:docMk/>
            <pc:sldMk cId="1386456673" sldId="260"/>
            <ac:spMk id="4" creationId="{5ACB3212-D7AC-F74C-81C7-5D87BE56E4C1}"/>
          </ac:spMkLst>
        </pc:spChg>
      </pc:sldChg>
      <pc:sldChg chg="modSp mod">
        <pc:chgData name="Micaela Matta" userId="d8e0dc0f-d6ee-4222-b182-01132c66a85a" providerId="ADAL" clId="{30F9980C-04F6-2144-9304-0C622A4E1E95}" dt="2023-10-24T10:11:15.910" v="1243" actId="1076"/>
        <pc:sldMkLst>
          <pc:docMk/>
          <pc:sldMk cId="3447203354" sldId="262"/>
        </pc:sldMkLst>
        <pc:spChg chg="mod">
          <ac:chgData name="Micaela Matta" userId="d8e0dc0f-d6ee-4222-b182-01132c66a85a" providerId="ADAL" clId="{30F9980C-04F6-2144-9304-0C622A4E1E95}" dt="2023-10-24T10:11:15.910" v="1243" actId="1076"/>
          <ac:spMkLst>
            <pc:docMk/>
            <pc:sldMk cId="3447203354" sldId="262"/>
            <ac:spMk id="4" creationId="{C565BF11-13AF-D874-3A42-96C5DF9B7E34}"/>
          </ac:spMkLst>
        </pc:spChg>
      </pc:sldChg>
      <pc:sldChg chg="modSp mod">
        <pc:chgData name="Micaela Matta" userId="d8e0dc0f-d6ee-4222-b182-01132c66a85a" providerId="ADAL" clId="{30F9980C-04F6-2144-9304-0C622A4E1E95}" dt="2023-10-24T10:09:04.882" v="1240" actId="1076"/>
        <pc:sldMkLst>
          <pc:docMk/>
          <pc:sldMk cId="2682150187" sldId="285"/>
        </pc:sldMkLst>
        <pc:spChg chg="mod">
          <ac:chgData name="Micaela Matta" userId="d8e0dc0f-d6ee-4222-b182-01132c66a85a" providerId="ADAL" clId="{30F9980C-04F6-2144-9304-0C622A4E1E95}" dt="2023-10-24T10:09:04.882" v="1240" actId="1076"/>
          <ac:spMkLst>
            <pc:docMk/>
            <pc:sldMk cId="2682150187" sldId="285"/>
            <ac:spMk id="3" creationId="{0AB7FC06-823C-03CD-4BB2-75366D2E27D8}"/>
          </ac:spMkLst>
        </pc:spChg>
      </pc:sldChg>
      <pc:sldChg chg="addSp modSp mod">
        <pc:chgData name="Micaela Matta" userId="d8e0dc0f-d6ee-4222-b182-01132c66a85a" providerId="ADAL" clId="{30F9980C-04F6-2144-9304-0C622A4E1E95}" dt="2023-10-24T10:06:11.766" v="1047" actId="1076"/>
        <pc:sldMkLst>
          <pc:docMk/>
          <pc:sldMk cId="3285834160" sldId="299"/>
        </pc:sldMkLst>
        <pc:spChg chg="mod">
          <ac:chgData name="Micaela Matta" userId="d8e0dc0f-d6ee-4222-b182-01132c66a85a" providerId="ADAL" clId="{30F9980C-04F6-2144-9304-0C622A4E1E95}" dt="2023-10-24T10:06:02.526" v="1040" actId="20577"/>
          <ac:spMkLst>
            <pc:docMk/>
            <pc:sldMk cId="3285834160" sldId="299"/>
            <ac:spMk id="2" creationId="{2274DE1B-1B5C-8649-98D5-8D2D65890748}"/>
          </ac:spMkLst>
        </pc:spChg>
        <pc:spChg chg="mod">
          <ac:chgData name="Micaela Matta" userId="d8e0dc0f-d6ee-4222-b182-01132c66a85a" providerId="ADAL" clId="{30F9980C-04F6-2144-9304-0C622A4E1E95}" dt="2023-10-24T10:05:53.517" v="1030" actId="1076"/>
          <ac:spMkLst>
            <pc:docMk/>
            <pc:sldMk cId="3285834160" sldId="299"/>
            <ac:spMk id="3" creationId="{03BD1B64-E5CA-D54F-A01C-9F275A8F08D8}"/>
          </ac:spMkLst>
        </pc:spChg>
        <pc:spChg chg="mod">
          <ac:chgData name="Micaela Matta" userId="d8e0dc0f-d6ee-4222-b182-01132c66a85a" providerId="ADAL" clId="{30F9980C-04F6-2144-9304-0C622A4E1E95}" dt="2023-10-24T10:05:53.517" v="1030" actId="1076"/>
          <ac:spMkLst>
            <pc:docMk/>
            <pc:sldMk cId="3285834160" sldId="299"/>
            <ac:spMk id="8" creationId="{CBF8E998-E541-BD65-C555-F574953D1BA6}"/>
          </ac:spMkLst>
        </pc:spChg>
        <pc:spChg chg="add mod">
          <ac:chgData name="Micaela Matta" userId="d8e0dc0f-d6ee-4222-b182-01132c66a85a" providerId="ADAL" clId="{30F9980C-04F6-2144-9304-0C622A4E1E95}" dt="2023-10-24T10:06:11.766" v="1047" actId="1076"/>
          <ac:spMkLst>
            <pc:docMk/>
            <pc:sldMk cId="3285834160" sldId="299"/>
            <ac:spMk id="10" creationId="{5B277A76-FD87-464E-AA3A-205F10CF2268}"/>
          </ac:spMkLst>
        </pc:spChg>
        <pc:picChg chg="mod">
          <ac:chgData name="Micaela Matta" userId="d8e0dc0f-d6ee-4222-b182-01132c66a85a" providerId="ADAL" clId="{30F9980C-04F6-2144-9304-0C622A4E1E95}" dt="2023-10-24T10:05:56.012" v="1031" actId="1076"/>
          <ac:picMkLst>
            <pc:docMk/>
            <pc:sldMk cId="3285834160" sldId="299"/>
            <ac:picMk id="5" creationId="{8DB62FDD-0F0E-BC5D-1201-EA104FDEE5EF}"/>
          </ac:picMkLst>
        </pc:picChg>
        <pc:picChg chg="mod">
          <ac:chgData name="Micaela Matta" userId="d8e0dc0f-d6ee-4222-b182-01132c66a85a" providerId="ADAL" clId="{30F9980C-04F6-2144-9304-0C622A4E1E95}" dt="2023-10-24T10:05:53.517" v="1030" actId="1076"/>
          <ac:picMkLst>
            <pc:docMk/>
            <pc:sldMk cId="3285834160" sldId="299"/>
            <ac:picMk id="6" creationId="{0FD34BD5-8688-A88A-F8CE-BE006C5AB8BF}"/>
          </ac:picMkLst>
        </pc:picChg>
        <pc:picChg chg="mod">
          <ac:chgData name="Micaela Matta" userId="d8e0dc0f-d6ee-4222-b182-01132c66a85a" providerId="ADAL" clId="{30F9980C-04F6-2144-9304-0C622A4E1E95}" dt="2023-10-24T10:05:53.517" v="1030" actId="1076"/>
          <ac:picMkLst>
            <pc:docMk/>
            <pc:sldMk cId="3285834160" sldId="299"/>
            <ac:picMk id="7" creationId="{C1AA8DB5-AD17-8EBB-61A8-0E6DC2F541EB}"/>
          </ac:picMkLst>
        </pc:picChg>
        <pc:picChg chg="mod">
          <ac:chgData name="Micaela Matta" userId="d8e0dc0f-d6ee-4222-b182-01132c66a85a" providerId="ADAL" clId="{30F9980C-04F6-2144-9304-0C622A4E1E95}" dt="2023-10-24T10:05:53.517" v="1030" actId="1076"/>
          <ac:picMkLst>
            <pc:docMk/>
            <pc:sldMk cId="3285834160" sldId="299"/>
            <ac:picMk id="9" creationId="{48D672F2-7F4E-1973-9A30-B0C2A1FC1222}"/>
          </ac:picMkLst>
        </pc:picChg>
      </pc:sldChg>
      <pc:sldChg chg="modSp mod ord">
        <pc:chgData name="Micaela Matta" userId="d8e0dc0f-d6ee-4222-b182-01132c66a85a" providerId="ADAL" clId="{30F9980C-04F6-2144-9304-0C622A4E1E95}" dt="2023-10-24T10:09:36.494" v="1242" actId="20578"/>
        <pc:sldMkLst>
          <pc:docMk/>
          <pc:sldMk cId="2980738846" sldId="300"/>
        </pc:sldMkLst>
        <pc:spChg chg="mod">
          <ac:chgData name="Micaela Matta" userId="d8e0dc0f-d6ee-4222-b182-01132c66a85a" providerId="ADAL" clId="{30F9980C-04F6-2144-9304-0C622A4E1E95}" dt="2023-10-24T10:06:31.189" v="1048" actId="14100"/>
          <ac:spMkLst>
            <pc:docMk/>
            <pc:sldMk cId="2980738846" sldId="300"/>
            <ac:spMk id="2" creationId="{4B2A839B-B040-FF36-A1F6-785C9ED493F9}"/>
          </ac:spMkLst>
        </pc:spChg>
        <pc:spChg chg="mod">
          <ac:chgData name="Micaela Matta" userId="d8e0dc0f-d6ee-4222-b182-01132c66a85a" providerId="ADAL" clId="{30F9980C-04F6-2144-9304-0C622A4E1E95}" dt="2023-10-24T10:06:39.625" v="1049" actId="1076"/>
          <ac:spMkLst>
            <pc:docMk/>
            <pc:sldMk cId="2980738846" sldId="300"/>
            <ac:spMk id="8" creationId="{C699B44C-A35E-1D52-44BC-52FCEC193682}"/>
          </ac:spMkLst>
        </pc:spChg>
      </pc:sldChg>
      <pc:sldChg chg="modSp new mod">
        <pc:chgData name="Micaela Matta" userId="d8e0dc0f-d6ee-4222-b182-01132c66a85a" providerId="ADAL" clId="{30F9980C-04F6-2144-9304-0C622A4E1E95}" dt="2023-10-24T09:52:22.092" v="891"/>
        <pc:sldMkLst>
          <pc:docMk/>
          <pc:sldMk cId="3665362113" sldId="304"/>
        </pc:sldMkLst>
        <pc:spChg chg="mod">
          <ac:chgData name="Micaela Matta" userId="d8e0dc0f-d6ee-4222-b182-01132c66a85a" providerId="ADAL" clId="{30F9980C-04F6-2144-9304-0C622A4E1E95}" dt="2023-10-24T09:32:21.159" v="27" actId="20577"/>
          <ac:spMkLst>
            <pc:docMk/>
            <pc:sldMk cId="3665362113" sldId="304"/>
            <ac:spMk id="2" creationId="{088FD1D5-8298-2A46-AA5C-F952A8C36656}"/>
          </ac:spMkLst>
        </pc:spChg>
        <pc:spChg chg="mod">
          <ac:chgData name="Micaela Matta" userId="d8e0dc0f-d6ee-4222-b182-01132c66a85a" providerId="ADAL" clId="{30F9980C-04F6-2144-9304-0C622A4E1E95}" dt="2023-10-24T09:52:22.092" v="891"/>
          <ac:spMkLst>
            <pc:docMk/>
            <pc:sldMk cId="3665362113" sldId="304"/>
            <ac:spMk id="3" creationId="{FEE0C7CC-74F1-7E4C-829C-AE3B01AFDD97}"/>
          </ac:spMkLst>
        </pc:spChg>
      </pc:sldChg>
      <pc:sldChg chg="modSp add mod">
        <pc:chgData name="Micaela Matta" userId="d8e0dc0f-d6ee-4222-b182-01132c66a85a" providerId="ADAL" clId="{30F9980C-04F6-2144-9304-0C622A4E1E95}" dt="2023-10-24T10:08:42.576" v="1238" actId="1076"/>
        <pc:sldMkLst>
          <pc:docMk/>
          <pc:sldMk cId="1936832331" sldId="305"/>
        </pc:sldMkLst>
        <pc:spChg chg="mod">
          <ac:chgData name="Micaela Matta" userId="d8e0dc0f-d6ee-4222-b182-01132c66a85a" providerId="ADAL" clId="{30F9980C-04F6-2144-9304-0C622A4E1E95}" dt="2023-10-24T10:08:42.576" v="1238" actId="1076"/>
          <ac:spMkLst>
            <pc:docMk/>
            <pc:sldMk cId="1936832331" sldId="305"/>
            <ac:spMk id="2" creationId="{4B2A839B-B040-FF36-A1F6-785C9ED493F9}"/>
          </ac:spMkLst>
        </pc:spChg>
        <pc:spChg chg="mod">
          <ac:chgData name="Micaela Matta" userId="d8e0dc0f-d6ee-4222-b182-01132c66a85a" providerId="ADAL" clId="{30F9980C-04F6-2144-9304-0C622A4E1E95}" dt="2023-10-24T10:08:03.281" v="1183" actId="1076"/>
          <ac:spMkLst>
            <pc:docMk/>
            <pc:sldMk cId="1936832331" sldId="305"/>
            <ac:spMk id="8" creationId="{C699B44C-A35E-1D52-44BC-52FCEC193682}"/>
          </ac:spMkLst>
        </pc:spChg>
      </pc:sldChg>
      <pc:sldChg chg="addSp delSp add del setBg delDesignElem">
        <pc:chgData name="Micaela Matta" userId="d8e0dc0f-d6ee-4222-b182-01132c66a85a" providerId="ADAL" clId="{30F9980C-04F6-2144-9304-0C622A4E1E95}" dt="2023-10-24T10:07:11.666" v="1052"/>
        <pc:sldMkLst>
          <pc:docMk/>
          <pc:sldMk cId="2728206339" sldId="305"/>
        </pc:sldMkLst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11" creationId="{A65AC7D1-EAA9-48F5-B509-60A7F50BF703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13" creationId="{D6320AF9-619A-4175-865B-5663E1AEF4C5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19" creationId="{7E018740-5C2B-4A41-AC1A-7E68D1EC1954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21" creationId="{166F75A4-C475-4941-8EE2-B80A06A2C1BB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23" creationId="{A032553A-72E8-4B0D-8405-FF9771C9AF05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25" creationId="{765800AC-C3B9-498E-87BC-29FAE4C76B21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27" creationId="{1F9D6ACB-2FF4-49F9-978A-E0D5327FC635}"/>
          </ac:spMkLst>
        </pc:spChg>
        <pc:spChg chg="add del">
          <ac:chgData name="Micaela Matta" userId="d8e0dc0f-d6ee-4222-b182-01132c66a85a" providerId="ADAL" clId="{30F9980C-04F6-2144-9304-0C622A4E1E95}" dt="2023-10-24T10:07:11.666" v="1052"/>
          <ac:spMkLst>
            <pc:docMk/>
            <pc:sldMk cId="2728206339" sldId="305"/>
            <ac:spMk id="29" creationId="{A5EC319D-0FEA-4B95-A3EA-01E35672C95B}"/>
          </ac:spMkLst>
        </pc:spChg>
        <pc:cxnChg chg="add del">
          <ac:chgData name="Micaela Matta" userId="d8e0dc0f-d6ee-4222-b182-01132c66a85a" providerId="ADAL" clId="{30F9980C-04F6-2144-9304-0C622A4E1E95}" dt="2023-10-24T10:07:11.666" v="1052"/>
          <ac:cxnSpMkLst>
            <pc:docMk/>
            <pc:sldMk cId="2728206339" sldId="305"/>
            <ac:cxnSpMk id="15" creationId="{063B6EC6-D752-4EE7-908B-F8F19E8C7FEA}"/>
          </ac:cxnSpMkLst>
        </pc:cxnChg>
        <pc:cxnChg chg="add del">
          <ac:chgData name="Micaela Matta" userId="d8e0dc0f-d6ee-4222-b182-01132c66a85a" providerId="ADAL" clId="{30F9980C-04F6-2144-9304-0C622A4E1E95}" dt="2023-10-24T10:07:11.666" v="1052"/>
          <ac:cxnSpMkLst>
            <pc:docMk/>
            <pc:sldMk cId="2728206339" sldId="305"/>
            <ac:cxnSpMk id="17" creationId="{EFECD4E8-AD3E-4228-82A2-9461958EA94D}"/>
          </ac:cxnSpMkLst>
        </pc:cxnChg>
      </pc:sldChg>
      <pc:sldChg chg="new del">
        <pc:chgData name="Micaela Matta" userId="d8e0dc0f-d6ee-4222-b182-01132c66a85a" providerId="ADAL" clId="{30F9980C-04F6-2144-9304-0C622A4E1E95}" dt="2023-10-24T10:41:46.650" v="1249" actId="2696"/>
        <pc:sldMkLst>
          <pc:docMk/>
          <pc:sldMk cId="1339088188" sldId="306"/>
        </pc:sldMkLst>
      </pc:sldChg>
    </pc:docChg>
  </pc:docChgLst>
  <pc:docChgLst>
    <pc:chgData name="Micaela Matta" userId="d8e0dc0f-d6ee-4222-b182-01132c66a85a" providerId="ADAL" clId="{5EF9A810-A988-3444-BDFA-3E6D2F342842}"/>
    <pc:docChg chg="undo custSel addSld modSld sldOrd">
      <pc:chgData name="Micaela Matta" userId="d8e0dc0f-d6ee-4222-b182-01132c66a85a" providerId="ADAL" clId="{5EF9A810-A988-3444-BDFA-3E6D2F342842}" dt="2022-10-26T08:56:57.602" v="244" actId="20577"/>
      <pc:docMkLst>
        <pc:docMk/>
      </pc:docMkLst>
      <pc:sldChg chg="modSp mod">
        <pc:chgData name="Micaela Matta" userId="d8e0dc0f-d6ee-4222-b182-01132c66a85a" providerId="ADAL" clId="{5EF9A810-A988-3444-BDFA-3E6D2F342842}" dt="2022-10-20T18:34:15.436" v="2" actId="27636"/>
        <pc:sldMkLst>
          <pc:docMk/>
          <pc:sldMk cId="3447203354" sldId="262"/>
        </pc:sldMkLst>
        <pc:spChg chg="mod">
          <ac:chgData name="Micaela Matta" userId="d8e0dc0f-d6ee-4222-b182-01132c66a85a" providerId="ADAL" clId="{5EF9A810-A988-3444-BDFA-3E6D2F342842}" dt="2022-10-20T18:34:15.436" v="2" actId="27636"/>
          <ac:spMkLst>
            <pc:docMk/>
            <pc:sldMk cId="3447203354" sldId="262"/>
            <ac:spMk id="3" creationId="{C4061973-9FC2-BB4B-9E25-B5052C6B4910}"/>
          </ac:spMkLst>
        </pc:spChg>
      </pc:sldChg>
      <pc:sldChg chg="addSp modSp mod">
        <pc:chgData name="Micaela Matta" userId="d8e0dc0f-d6ee-4222-b182-01132c66a85a" providerId="ADAL" clId="{5EF9A810-A988-3444-BDFA-3E6D2F342842}" dt="2022-10-26T08:45:25.563" v="88" actId="1076"/>
        <pc:sldMkLst>
          <pc:docMk/>
          <pc:sldMk cId="2447619403" sldId="264"/>
        </pc:sldMkLst>
        <pc:picChg chg="add mod modCrop">
          <ac:chgData name="Micaela Matta" userId="d8e0dc0f-d6ee-4222-b182-01132c66a85a" providerId="ADAL" clId="{5EF9A810-A988-3444-BDFA-3E6D2F342842}" dt="2022-10-26T08:45:25.563" v="88" actId="1076"/>
          <ac:picMkLst>
            <pc:docMk/>
            <pc:sldMk cId="2447619403" sldId="264"/>
            <ac:picMk id="3" creationId="{2AD13D1F-0FC9-AF43-8E9E-E0763793692A}"/>
          </ac:picMkLst>
        </pc:picChg>
        <pc:picChg chg="mod">
          <ac:chgData name="Micaela Matta" userId="d8e0dc0f-d6ee-4222-b182-01132c66a85a" providerId="ADAL" clId="{5EF9A810-A988-3444-BDFA-3E6D2F342842}" dt="2022-10-26T08:45:20.400" v="87" actId="1076"/>
          <ac:picMkLst>
            <pc:docMk/>
            <pc:sldMk cId="2447619403" sldId="264"/>
            <ac:picMk id="4" creationId="{872F9377-6B15-6342-A7E8-BBB65FA6FF83}"/>
          </ac:picMkLst>
        </pc:picChg>
        <pc:picChg chg="mod">
          <ac:chgData name="Micaela Matta" userId="d8e0dc0f-d6ee-4222-b182-01132c66a85a" providerId="ADAL" clId="{5EF9A810-A988-3444-BDFA-3E6D2F342842}" dt="2022-10-26T08:45:17.952" v="86" actId="1076"/>
          <ac:picMkLst>
            <pc:docMk/>
            <pc:sldMk cId="2447619403" sldId="264"/>
            <ac:picMk id="5" creationId="{442ED34A-537D-9C46-A046-C8D5C928B121}"/>
          </ac:picMkLst>
        </pc:picChg>
      </pc:sldChg>
      <pc:sldChg chg="addSp delSp modSp mod">
        <pc:chgData name="Micaela Matta" userId="d8e0dc0f-d6ee-4222-b182-01132c66a85a" providerId="ADAL" clId="{5EF9A810-A988-3444-BDFA-3E6D2F342842}" dt="2022-10-26T08:50:05.484" v="131" actId="21"/>
        <pc:sldMkLst>
          <pc:docMk/>
          <pc:sldMk cId="3702105092" sldId="265"/>
        </pc:sldMkLst>
        <pc:spChg chg="mod">
          <ac:chgData name="Micaela Matta" userId="d8e0dc0f-d6ee-4222-b182-01132c66a85a" providerId="ADAL" clId="{5EF9A810-A988-3444-BDFA-3E6D2F342842}" dt="2022-10-20T18:37:13.365" v="80" actId="20577"/>
          <ac:spMkLst>
            <pc:docMk/>
            <pc:sldMk cId="3702105092" sldId="265"/>
            <ac:spMk id="3" creationId="{6B1B76C9-B34C-B94B-A604-F54BF7EAAAF1}"/>
          </ac:spMkLst>
        </pc:spChg>
        <pc:spChg chg="add mod">
          <ac:chgData name="Micaela Matta" userId="d8e0dc0f-d6ee-4222-b182-01132c66a85a" providerId="ADAL" clId="{5EF9A810-A988-3444-BDFA-3E6D2F342842}" dt="2022-10-26T08:47:00.524" v="118" actId="1076"/>
          <ac:spMkLst>
            <pc:docMk/>
            <pc:sldMk cId="3702105092" sldId="265"/>
            <ac:spMk id="3" creationId="{E4C86DF4-1424-A242-8B35-9B46B81979DB}"/>
          </ac:spMkLst>
        </pc:spChg>
        <pc:spChg chg="mod">
          <ac:chgData name="Micaela Matta" userId="d8e0dc0f-d6ee-4222-b182-01132c66a85a" providerId="ADAL" clId="{5EF9A810-A988-3444-BDFA-3E6D2F342842}" dt="2022-10-26T08:48:36.329" v="127" actId="1076"/>
          <ac:spMkLst>
            <pc:docMk/>
            <pc:sldMk cId="3702105092" sldId="265"/>
            <ac:spMk id="5" creationId="{1022DA4C-37BF-F8E6-42C7-E50B5E3AF046}"/>
          </ac:spMkLst>
        </pc:spChg>
        <pc:spChg chg="del">
          <ac:chgData name="Micaela Matta" userId="d8e0dc0f-d6ee-4222-b182-01132c66a85a" providerId="ADAL" clId="{5EF9A810-A988-3444-BDFA-3E6D2F342842}" dt="2022-10-26T08:46:28.641" v="91" actId="478"/>
          <ac:spMkLst>
            <pc:docMk/>
            <pc:sldMk cId="3702105092" sldId="265"/>
            <ac:spMk id="7" creationId="{349463E0-48C0-D1FB-8385-8A6CFB8FA7C9}"/>
          </ac:spMkLst>
        </pc:spChg>
        <pc:spChg chg="add del mod">
          <ac:chgData name="Micaela Matta" userId="d8e0dc0f-d6ee-4222-b182-01132c66a85a" providerId="ADAL" clId="{5EF9A810-A988-3444-BDFA-3E6D2F342842}" dt="2022-10-26T08:48:21.737" v="122" actId="478"/>
          <ac:spMkLst>
            <pc:docMk/>
            <pc:sldMk cId="3702105092" sldId="265"/>
            <ac:spMk id="8" creationId="{CDD11E68-A84C-4641-A342-0CE0E2C34EB8}"/>
          </ac:spMkLst>
        </pc:spChg>
        <pc:spChg chg="add del mod">
          <ac:chgData name="Micaela Matta" userId="d8e0dc0f-d6ee-4222-b182-01132c66a85a" providerId="ADAL" clId="{5EF9A810-A988-3444-BDFA-3E6D2F342842}" dt="2022-10-26T08:50:05.484" v="131" actId="21"/>
          <ac:spMkLst>
            <pc:docMk/>
            <pc:sldMk cId="3702105092" sldId="265"/>
            <ac:spMk id="10" creationId="{16253654-CC2B-3844-A0CA-F168889DD4CB}"/>
          </ac:spMkLst>
        </pc:spChg>
        <pc:spChg chg="add del mod">
          <ac:chgData name="Micaela Matta" userId="d8e0dc0f-d6ee-4222-b182-01132c66a85a" providerId="ADAL" clId="{5EF9A810-A988-3444-BDFA-3E6D2F342842}" dt="2022-10-26T08:50:05.484" v="131" actId="21"/>
          <ac:spMkLst>
            <pc:docMk/>
            <pc:sldMk cId="3702105092" sldId="265"/>
            <ac:spMk id="13" creationId="{2BA7D9E4-C3B1-0C4A-B358-34FEFA504AA8}"/>
          </ac:spMkLst>
        </pc:spChg>
        <pc:picChg chg="add mod">
          <ac:chgData name="Micaela Matta" userId="d8e0dc0f-d6ee-4222-b182-01132c66a85a" providerId="ADAL" clId="{5EF9A810-A988-3444-BDFA-3E6D2F342842}" dt="2022-10-26T08:46:31.769" v="92" actId="1076"/>
          <ac:picMkLst>
            <pc:docMk/>
            <pc:sldMk cId="3702105092" sldId="265"/>
            <ac:picMk id="2" creationId="{CD7EEDE3-55A6-1C4A-8078-45FE293116F1}"/>
          </ac:picMkLst>
        </pc:picChg>
        <pc:picChg chg="mod">
          <ac:chgData name="Micaela Matta" userId="d8e0dc0f-d6ee-4222-b182-01132c66a85a" providerId="ADAL" clId="{5EF9A810-A988-3444-BDFA-3E6D2F342842}" dt="2022-10-26T08:47:04.135" v="119" actId="1076"/>
          <ac:picMkLst>
            <pc:docMk/>
            <pc:sldMk cId="3702105092" sldId="265"/>
            <ac:picMk id="12" creationId="{9D003B57-8635-1B65-E899-FDE010B7A60B}"/>
          </ac:picMkLst>
        </pc:picChg>
      </pc:sldChg>
      <pc:sldChg chg="modSp mod">
        <pc:chgData name="Micaela Matta" userId="d8e0dc0f-d6ee-4222-b182-01132c66a85a" providerId="ADAL" clId="{5EF9A810-A988-3444-BDFA-3E6D2F342842}" dt="2022-10-26T08:50:40.928" v="164" actId="20577"/>
        <pc:sldMkLst>
          <pc:docMk/>
          <pc:sldMk cId="65808028" sldId="266"/>
        </pc:sldMkLst>
        <pc:spChg chg="mod">
          <ac:chgData name="Micaela Matta" userId="d8e0dc0f-d6ee-4222-b182-01132c66a85a" providerId="ADAL" clId="{5EF9A810-A988-3444-BDFA-3E6D2F342842}" dt="2022-10-26T08:50:40.928" v="164" actId="20577"/>
          <ac:spMkLst>
            <pc:docMk/>
            <pc:sldMk cId="65808028" sldId="266"/>
            <ac:spMk id="2" creationId="{F93B245A-9054-DD41-A850-63E246A4C649}"/>
          </ac:spMkLst>
        </pc:spChg>
      </pc:sldChg>
      <pc:sldChg chg="addSp delSp modSp mod">
        <pc:chgData name="Micaela Matta" userId="d8e0dc0f-d6ee-4222-b182-01132c66a85a" providerId="ADAL" clId="{5EF9A810-A988-3444-BDFA-3E6D2F342842}" dt="2022-10-26T08:56:57.602" v="244" actId="20577"/>
        <pc:sldMkLst>
          <pc:docMk/>
          <pc:sldMk cId="995299038" sldId="273"/>
        </pc:sldMkLst>
        <pc:spChg chg="mod">
          <ac:chgData name="Micaela Matta" userId="d8e0dc0f-d6ee-4222-b182-01132c66a85a" providerId="ADAL" clId="{5EF9A810-A988-3444-BDFA-3E6D2F342842}" dt="2022-10-26T08:56:20.600" v="230" actId="20577"/>
          <ac:spMkLst>
            <pc:docMk/>
            <pc:sldMk cId="995299038" sldId="273"/>
            <ac:spMk id="2" creationId="{2274DE1B-1B5C-8649-98D5-8D2D65890748}"/>
          </ac:spMkLst>
        </pc:spChg>
        <pc:spChg chg="del">
          <ac:chgData name="Micaela Matta" userId="d8e0dc0f-d6ee-4222-b182-01132c66a85a" providerId="ADAL" clId="{5EF9A810-A988-3444-BDFA-3E6D2F342842}" dt="2022-10-26T08:56:25.583" v="233" actId="478"/>
          <ac:spMkLst>
            <pc:docMk/>
            <pc:sldMk cId="995299038" sldId="273"/>
            <ac:spMk id="8" creationId="{CBF8E998-E541-BD65-C555-F574953D1BA6}"/>
          </ac:spMkLst>
        </pc:spChg>
        <pc:spChg chg="add mod">
          <ac:chgData name="Micaela Matta" userId="d8e0dc0f-d6ee-4222-b182-01132c66a85a" providerId="ADAL" clId="{5EF9A810-A988-3444-BDFA-3E6D2F342842}" dt="2022-10-26T08:56:57.602" v="244" actId="20577"/>
          <ac:spMkLst>
            <pc:docMk/>
            <pc:sldMk cId="995299038" sldId="273"/>
            <ac:spMk id="10" creationId="{F18E3AED-E9FF-9F45-948A-9ACCE8134897}"/>
          </ac:spMkLst>
        </pc:spChg>
        <pc:picChg chg="add mod">
          <ac:chgData name="Micaela Matta" userId="d8e0dc0f-d6ee-4222-b182-01132c66a85a" providerId="ADAL" clId="{5EF9A810-A988-3444-BDFA-3E6D2F342842}" dt="2022-10-26T08:56:47.454" v="238" actId="1076"/>
          <ac:picMkLst>
            <pc:docMk/>
            <pc:sldMk cId="995299038" sldId="273"/>
            <ac:picMk id="4" creationId="{44E9E993-7DBD-4849-A89F-3D3A9B75D382}"/>
          </ac:picMkLst>
        </pc:picChg>
        <pc:picChg chg="del mod">
          <ac:chgData name="Micaela Matta" userId="d8e0dc0f-d6ee-4222-b182-01132c66a85a" providerId="ADAL" clId="{5EF9A810-A988-3444-BDFA-3E6D2F342842}" dt="2022-10-26T08:56:25.583" v="233" actId="478"/>
          <ac:picMkLst>
            <pc:docMk/>
            <pc:sldMk cId="995299038" sldId="273"/>
            <ac:picMk id="7" creationId="{C1AA8DB5-AD17-8EBB-61A8-0E6DC2F541EB}"/>
          </ac:picMkLst>
        </pc:picChg>
        <pc:picChg chg="del">
          <ac:chgData name="Micaela Matta" userId="d8e0dc0f-d6ee-4222-b182-01132c66a85a" providerId="ADAL" clId="{5EF9A810-A988-3444-BDFA-3E6D2F342842}" dt="2022-10-26T08:56:26.730" v="234" actId="478"/>
          <ac:picMkLst>
            <pc:docMk/>
            <pc:sldMk cId="995299038" sldId="273"/>
            <ac:picMk id="9" creationId="{48D672F2-7F4E-1973-9A30-B0C2A1FC1222}"/>
          </ac:picMkLst>
        </pc:picChg>
      </pc:sldChg>
      <pc:sldChg chg="new">
        <pc:chgData name="Micaela Matta" userId="d8e0dc0f-d6ee-4222-b182-01132c66a85a" providerId="ADAL" clId="{5EF9A810-A988-3444-BDFA-3E6D2F342842}" dt="2022-10-20T18:34:02.858" v="0" actId="680"/>
        <pc:sldMkLst>
          <pc:docMk/>
          <pc:sldMk cId="823766115" sldId="275"/>
        </pc:sldMkLst>
      </pc:sldChg>
      <pc:sldChg chg="modSp mod">
        <pc:chgData name="Micaela Matta" userId="d8e0dc0f-d6ee-4222-b182-01132c66a85a" providerId="ADAL" clId="{5EF9A810-A988-3444-BDFA-3E6D2F342842}" dt="2022-10-26T08:54:15.811" v="210" actId="1076"/>
        <pc:sldMkLst>
          <pc:docMk/>
          <pc:sldMk cId="812990891" sldId="281"/>
        </pc:sldMkLst>
        <pc:picChg chg="mod">
          <ac:chgData name="Micaela Matta" userId="d8e0dc0f-d6ee-4222-b182-01132c66a85a" providerId="ADAL" clId="{5EF9A810-A988-3444-BDFA-3E6D2F342842}" dt="2022-10-26T08:54:15.811" v="210" actId="1076"/>
          <ac:picMkLst>
            <pc:docMk/>
            <pc:sldMk cId="812990891" sldId="281"/>
            <ac:picMk id="3" creationId="{C82D29F3-14C5-FDF3-DE34-04B4ACEE4770}"/>
          </ac:picMkLst>
        </pc:picChg>
      </pc:sldChg>
      <pc:sldChg chg="modSp mod">
        <pc:chgData name="Micaela Matta" userId="d8e0dc0f-d6ee-4222-b182-01132c66a85a" providerId="ADAL" clId="{5EF9A810-A988-3444-BDFA-3E6D2F342842}" dt="2022-10-26T08:53:49.030" v="209" actId="14100"/>
        <pc:sldMkLst>
          <pc:docMk/>
          <pc:sldMk cId="3383545095" sldId="292"/>
        </pc:sldMkLst>
        <pc:spChg chg="mod">
          <ac:chgData name="Micaela Matta" userId="d8e0dc0f-d6ee-4222-b182-01132c66a85a" providerId="ADAL" clId="{5EF9A810-A988-3444-BDFA-3E6D2F342842}" dt="2022-10-26T08:53:49.030" v="209" actId="14100"/>
          <ac:spMkLst>
            <pc:docMk/>
            <pc:sldMk cId="3383545095" sldId="292"/>
            <ac:spMk id="3" creationId="{4ECD2633-5000-44A7-2D67-18BD3C362924}"/>
          </ac:spMkLst>
        </pc:spChg>
      </pc:sldChg>
      <pc:sldChg chg="ord">
        <pc:chgData name="Micaela Matta" userId="d8e0dc0f-d6ee-4222-b182-01132c66a85a" providerId="ADAL" clId="{5EF9A810-A988-3444-BDFA-3E6D2F342842}" dt="2022-10-26T08:51:06.751" v="166" actId="20578"/>
        <pc:sldMkLst>
          <pc:docMk/>
          <pc:sldMk cId="857750581" sldId="297"/>
        </pc:sldMkLst>
      </pc:sldChg>
      <pc:sldChg chg="addSp delSp modSp new mod">
        <pc:chgData name="Micaela Matta" userId="d8e0dc0f-d6ee-4222-b182-01132c66a85a" providerId="ADAL" clId="{5EF9A810-A988-3444-BDFA-3E6D2F342842}" dt="2022-10-26T08:52:31.512" v="206"/>
        <pc:sldMkLst>
          <pc:docMk/>
          <pc:sldMk cId="3980813436" sldId="298"/>
        </pc:sldMkLst>
        <pc:spChg chg="mod">
          <ac:chgData name="Micaela Matta" userId="d8e0dc0f-d6ee-4222-b182-01132c66a85a" providerId="ADAL" clId="{5EF9A810-A988-3444-BDFA-3E6D2F342842}" dt="2022-10-26T08:51:24.455" v="178" actId="20577"/>
          <ac:spMkLst>
            <pc:docMk/>
            <pc:sldMk cId="3980813436" sldId="298"/>
            <ac:spMk id="2" creationId="{29C12320-773C-1A42-8BEA-684DB3848292}"/>
          </ac:spMkLst>
        </pc:spChg>
        <pc:spChg chg="mod">
          <ac:chgData name="Micaela Matta" userId="d8e0dc0f-d6ee-4222-b182-01132c66a85a" providerId="ADAL" clId="{5EF9A810-A988-3444-BDFA-3E6D2F342842}" dt="2022-10-26T08:52:28.941" v="204" actId="20577"/>
          <ac:spMkLst>
            <pc:docMk/>
            <pc:sldMk cId="3980813436" sldId="298"/>
            <ac:spMk id="3" creationId="{E33A0112-D638-D34E-9772-415CE983540B}"/>
          </ac:spMkLst>
        </pc:spChg>
        <pc:spChg chg="add mod">
          <ac:chgData name="Micaela Matta" userId="d8e0dc0f-d6ee-4222-b182-01132c66a85a" providerId="ADAL" clId="{5EF9A810-A988-3444-BDFA-3E6D2F342842}" dt="2022-10-26T08:52:00.635" v="187" actId="1076"/>
          <ac:spMkLst>
            <pc:docMk/>
            <pc:sldMk cId="3980813436" sldId="298"/>
            <ac:spMk id="4" creationId="{580B5C3E-B3D8-7E48-8250-81681F7A4889}"/>
          </ac:spMkLst>
        </pc:spChg>
        <pc:spChg chg="add del mod">
          <ac:chgData name="Micaela Matta" userId="d8e0dc0f-d6ee-4222-b182-01132c66a85a" providerId="ADAL" clId="{5EF9A810-A988-3444-BDFA-3E6D2F342842}" dt="2022-10-26T08:52:31.512" v="206"/>
          <ac:spMkLst>
            <pc:docMk/>
            <pc:sldMk cId="3980813436" sldId="298"/>
            <ac:spMk id="8" creationId="{30D4E318-B864-3F4D-888F-87D3BBD6FD22}"/>
          </ac:spMkLst>
        </pc:spChg>
        <pc:picChg chg="add mod">
          <ac:chgData name="Micaela Matta" userId="d8e0dc0f-d6ee-4222-b182-01132c66a85a" providerId="ADAL" clId="{5EF9A810-A988-3444-BDFA-3E6D2F342842}" dt="2022-10-26T08:52:00.635" v="187" actId="1076"/>
          <ac:picMkLst>
            <pc:docMk/>
            <pc:sldMk cId="3980813436" sldId="298"/>
            <ac:picMk id="5" creationId="{5EF08D18-8093-6847-BE82-5F06939E7C98}"/>
          </ac:picMkLst>
        </pc:picChg>
        <pc:picChg chg="add mod">
          <ac:chgData name="Micaela Matta" userId="d8e0dc0f-d6ee-4222-b182-01132c66a85a" providerId="ADAL" clId="{5EF9A810-A988-3444-BDFA-3E6D2F342842}" dt="2022-10-26T08:51:57.159" v="186" actId="1076"/>
          <ac:picMkLst>
            <pc:docMk/>
            <pc:sldMk cId="3980813436" sldId="298"/>
            <ac:picMk id="6" creationId="{31B52F6F-9507-8345-8FB4-5C20BFA86A00}"/>
          </ac:picMkLst>
        </pc:picChg>
      </pc:sldChg>
      <pc:sldChg chg="delSp add mod">
        <pc:chgData name="Micaela Matta" userId="d8e0dc0f-d6ee-4222-b182-01132c66a85a" providerId="ADAL" clId="{5EF9A810-A988-3444-BDFA-3E6D2F342842}" dt="2022-10-26T08:56:37.475" v="236" actId="478"/>
        <pc:sldMkLst>
          <pc:docMk/>
          <pc:sldMk cId="3285834160" sldId="299"/>
        </pc:sldMkLst>
        <pc:picChg chg="del">
          <ac:chgData name="Micaela Matta" userId="d8e0dc0f-d6ee-4222-b182-01132c66a85a" providerId="ADAL" clId="{5EF9A810-A988-3444-BDFA-3E6D2F342842}" dt="2022-10-26T08:56:37.475" v="236" actId="478"/>
          <ac:picMkLst>
            <pc:docMk/>
            <pc:sldMk cId="3285834160" sldId="299"/>
            <ac:picMk id="4" creationId="{44E9E993-7DBD-4849-A89F-3D3A9B75D382}"/>
          </ac:picMkLst>
        </pc:picChg>
      </pc:sldChg>
    </pc:docChg>
  </pc:docChgLst>
  <pc:docChgLst>
    <pc:chgData name="Micaela Matta" userId="d8e0dc0f-d6ee-4222-b182-01132c66a85a" providerId="ADAL" clId="{D622CB47-EA4F-E747-B88F-6F844BE4F5D5}"/>
    <pc:docChg chg="undo custSel addSld delSld modSld sldOrd">
      <pc:chgData name="Micaela Matta" userId="d8e0dc0f-d6ee-4222-b182-01132c66a85a" providerId="ADAL" clId="{D622CB47-EA4F-E747-B88F-6F844BE4F5D5}" dt="2024-12-01T10:58:58.765" v="603" actId="14100"/>
      <pc:docMkLst>
        <pc:docMk/>
      </pc:docMkLst>
      <pc:sldChg chg="modSp mod">
        <pc:chgData name="Micaela Matta" userId="d8e0dc0f-d6ee-4222-b182-01132c66a85a" providerId="ADAL" clId="{D622CB47-EA4F-E747-B88F-6F844BE4F5D5}" dt="2024-12-01T09:24:53.224" v="67" actId="1076"/>
        <pc:sldMkLst>
          <pc:docMk/>
          <pc:sldMk cId="701754247" sldId="257"/>
        </pc:sldMkLst>
        <pc:spChg chg="mod">
          <ac:chgData name="Micaela Matta" userId="d8e0dc0f-d6ee-4222-b182-01132c66a85a" providerId="ADAL" clId="{D622CB47-EA4F-E747-B88F-6F844BE4F5D5}" dt="2024-12-01T09:24:19.679" v="65" actId="1076"/>
          <ac:spMkLst>
            <pc:docMk/>
            <pc:sldMk cId="701754247" sldId="257"/>
            <ac:spMk id="5" creationId="{60F21F1E-AD7D-6909-2783-FA196F4846CC}"/>
          </ac:spMkLst>
        </pc:spChg>
        <pc:picChg chg="mod">
          <ac:chgData name="Micaela Matta" userId="d8e0dc0f-d6ee-4222-b182-01132c66a85a" providerId="ADAL" clId="{D622CB47-EA4F-E747-B88F-6F844BE4F5D5}" dt="2024-12-01T09:24:53.224" v="67" actId="1076"/>
          <ac:picMkLst>
            <pc:docMk/>
            <pc:sldMk cId="701754247" sldId="257"/>
            <ac:picMk id="1026" creationId="{E8A40EBF-8242-0E47-945A-260C0D43A4FB}"/>
          </ac:picMkLst>
        </pc:picChg>
      </pc:sldChg>
      <pc:sldChg chg="modSp mod">
        <pc:chgData name="Micaela Matta" userId="d8e0dc0f-d6ee-4222-b182-01132c66a85a" providerId="ADAL" clId="{D622CB47-EA4F-E747-B88F-6F844BE4F5D5}" dt="2024-12-01T10:16:15.819" v="385" actId="1076"/>
        <pc:sldMkLst>
          <pc:docMk/>
          <pc:sldMk cId="2614805555" sldId="258"/>
        </pc:sldMkLst>
        <pc:spChg chg="mod">
          <ac:chgData name="Micaela Matta" userId="d8e0dc0f-d6ee-4222-b182-01132c66a85a" providerId="ADAL" clId="{D622CB47-EA4F-E747-B88F-6F844BE4F5D5}" dt="2024-12-01T10:16:15.819" v="385" actId="1076"/>
          <ac:spMkLst>
            <pc:docMk/>
            <pc:sldMk cId="2614805555" sldId="258"/>
            <ac:spMk id="3" creationId="{C54BF5D5-AD99-7343-867F-F3E68EC1F3E4}"/>
          </ac:spMkLst>
        </pc:spChg>
        <pc:picChg chg="mod">
          <ac:chgData name="Micaela Matta" userId="d8e0dc0f-d6ee-4222-b182-01132c66a85a" providerId="ADAL" clId="{D622CB47-EA4F-E747-B88F-6F844BE4F5D5}" dt="2024-12-01T09:18:50.458" v="21" actId="1076"/>
          <ac:picMkLst>
            <pc:docMk/>
            <pc:sldMk cId="2614805555" sldId="258"/>
            <ac:picMk id="5" creationId="{423CEDF4-44A8-4142-A230-4CFA4CEE1A66}"/>
          </ac:picMkLst>
        </pc:picChg>
      </pc:sldChg>
      <pc:sldChg chg="addSp modSp mod">
        <pc:chgData name="Micaela Matta" userId="d8e0dc0f-d6ee-4222-b182-01132c66a85a" providerId="ADAL" clId="{D622CB47-EA4F-E747-B88F-6F844BE4F5D5}" dt="2024-12-01T09:40:45.740" v="216" actId="20577"/>
        <pc:sldMkLst>
          <pc:docMk/>
          <pc:sldMk cId="1087647993" sldId="259"/>
        </pc:sldMkLst>
        <pc:spChg chg="add mod">
          <ac:chgData name="Micaela Matta" userId="d8e0dc0f-d6ee-4222-b182-01132c66a85a" providerId="ADAL" clId="{D622CB47-EA4F-E747-B88F-6F844BE4F5D5}" dt="2024-12-01T09:40:45.740" v="216" actId="20577"/>
          <ac:spMkLst>
            <pc:docMk/>
            <pc:sldMk cId="1087647993" sldId="259"/>
            <ac:spMk id="2" creationId="{5D675B33-39A5-6B36-A039-B4B0197FD517}"/>
          </ac:spMkLst>
        </pc:spChg>
      </pc:sldChg>
      <pc:sldChg chg="modSp mod">
        <pc:chgData name="Micaela Matta" userId="d8e0dc0f-d6ee-4222-b182-01132c66a85a" providerId="ADAL" clId="{D622CB47-EA4F-E747-B88F-6F844BE4F5D5}" dt="2024-12-01T09:19:44.692" v="27" actId="1076"/>
        <pc:sldMkLst>
          <pc:docMk/>
          <pc:sldMk cId="3567844500" sldId="261"/>
        </pc:sldMkLst>
        <pc:spChg chg="mod">
          <ac:chgData name="Micaela Matta" userId="d8e0dc0f-d6ee-4222-b182-01132c66a85a" providerId="ADAL" clId="{D622CB47-EA4F-E747-B88F-6F844BE4F5D5}" dt="2024-12-01T09:19:23.490" v="22" actId="1076"/>
          <ac:spMkLst>
            <pc:docMk/>
            <pc:sldMk cId="3567844500" sldId="261"/>
            <ac:spMk id="3" creationId="{74D78186-808D-7E49-A9DD-A83A93FF2EC7}"/>
          </ac:spMkLst>
        </pc:spChg>
        <pc:picChg chg="mod">
          <ac:chgData name="Micaela Matta" userId="d8e0dc0f-d6ee-4222-b182-01132c66a85a" providerId="ADAL" clId="{D622CB47-EA4F-E747-B88F-6F844BE4F5D5}" dt="2024-12-01T09:19:40.795" v="25" actId="1076"/>
          <ac:picMkLst>
            <pc:docMk/>
            <pc:sldMk cId="3567844500" sldId="261"/>
            <ac:picMk id="5" creationId="{34907EC6-0EFB-4F42-ACF0-D52AC9D8A102}"/>
          </ac:picMkLst>
        </pc:picChg>
        <pc:picChg chg="mod">
          <ac:chgData name="Micaela Matta" userId="d8e0dc0f-d6ee-4222-b182-01132c66a85a" providerId="ADAL" clId="{D622CB47-EA4F-E747-B88F-6F844BE4F5D5}" dt="2024-12-01T09:19:44.692" v="27" actId="1076"/>
          <ac:picMkLst>
            <pc:docMk/>
            <pc:sldMk cId="3567844500" sldId="261"/>
            <ac:picMk id="7" creationId="{785C7C76-4DA7-B349-99B3-6FD083AD5ED9}"/>
          </ac:picMkLst>
        </pc:picChg>
      </pc:sldChg>
      <pc:sldChg chg="addSp delSp modSp mod">
        <pc:chgData name="Micaela Matta" userId="d8e0dc0f-d6ee-4222-b182-01132c66a85a" providerId="ADAL" clId="{D622CB47-EA4F-E747-B88F-6F844BE4F5D5}" dt="2024-12-01T10:45:45.826" v="499" actId="14100"/>
        <pc:sldMkLst>
          <pc:docMk/>
          <pc:sldMk cId="2447619403" sldId="264"/>
        </pc:sldMkLst>
        <pc:spChg chg="mod">
          <ac:chgData name="Micaela Matta" userId="d8e0dc0f-d6ee-4222-b182-01132c66a85a" providerId="ADAL" clId="{D622CB47-EA4F-E747-B88F-6F844BE4F5D5}" dt="2024-12-01T10:45:45.826" v="499" actId="14100"/>
          <ac:spMkLst>
            <pc:docMk/>
            <pc:sldMk cId="2447619403" sldId="264"/>
            <ac:spMk id="15" creationId="{699057E1-9C60-CB2E-538C-B3E446A8D322}"/>
          </ac:spMkLst>
        </pc:spChg>
        <pc:spChg chg="mod">
          <ac:chgData name="Micaela Matta" userId="d8e0dc0f-d6ee-4222-b182-01132c66a85a" providerId="ADAL" clId="{D622CB47-EA4F-E747-B88F-6F844BE4F5D5}" dt="2024-12-01T10:45:37.455" v="497" actId="1076"/>
          <ac:spMkLst>
            <pc:docMk/>
            <pc:sldMk cId="2447619403" sldId="264"/>
            <ac:spMk id="17" creationId="{68229EF4-7BF4-A58B-163E-ED7A72D84634}"/>
          </ac:spMkLst>
        </pc:spChg>
        <pc:spChg chg="mod">
          <ac:chgData name="Micaela Matta" userId="d8e0dc0f-d6ee-4222-b182-01132c66a85a" providerId="ADAL" clId="{D622CB47-EA4F-E747-B88F-6F844BE4F5D5}" dt="2024-12-01T10:10:20.948" v="293" actId="20577"/>
          <ac:spMkLst>
            <pc:docMk/>
            <pc:sldMk cId="2447619403" sldId="264"/>
            <ac:spMk id="24" creationId="{1372CF6C-9C8B-3F71-13E2-B1B4FB487670}"/>
          </ac:spMkLst>
        </pc:spChg>
        <pc:picChg chg="add mod">
          <ac:chgData name="Micaela Matta" userId="d8e0dc0f-d6ee-4222-b182-01132c66a85a" providerId="ADAL" clId="{D622CB47-EA4F-E747-B88F-6F844BE4F5D5}" dt="2024-12-01T10:45:41.865" v="498" actId="1076"/>
          <ac:picMkLst>
            <pc:docMk/>
            <pc:sldMk cId="2447619403" sldId="264"/>
            <ac:picMk id="4" creationId="{845BA0F2-86E4-4E7E-3690-237E9F5F2A33}"/>
          </ac:picMkLst>
        </pc:picChg>
        <pc:picChg chg="del mod">
          <ac:chgData name="Micaela Matta" userId="d8e0dc0f-d6ee-4222-b182-01132c66a85a" providerId="ADAL" clId="{D622CB47-EA4F-E747-B88F-6F844BE4F5D5}" dt="2024-12-01T10:41:49.180" v="469" actId="478"/>
          <ac:picMkLst>
            <pc:docMk/>
            <pc:sldMk cId="2447619403" sldId="264"/>
            <ac:picMk id="5" creationId="{442ED34A-537D-9C46-A046-C8D5C928B121}"/>
          </ac:picMkLst>
        </pc:picChg>
        <pc:picChg chg="add del mod">
          <ac:chgData name="Micaela Matta" userId="d8e0dc0f-d6ee-4222-b182-01132c66a85a" providerId="ADAL" clId="{D622CB47-EA4F-E747-B88F-6F844BE4F5D5}" dt="2024-12-01T10:45:18.600" v="492" actId="478"/>
          <ac:picMkLst>
            <pc:docMk/>
            <pc:sldMk cId="2447619403" sldId="264"/>
            <ac:picMk id="6" creationId="{15D62A63-19AF-8688-FB42-AC88A8A1D878}"/>
          </ac:picMkLst>
        </pc:picChg>
        <pc:picChg chg="mod">
          <ac:chgData name="Micaela Matta" userId="d8e0dc0f-d6ee-4222-b182-01132c66a85a" providerId="ADAL" clId="{D622CB47-EA4F-E747-B88F-6F844BE4F5D5}" dt="2024-12-01T10:45:37.455" v="497" actId="1076"/>
          <ac:picMkLst>
            <pc:docMk/>
            <pc:sldMk cId="2447619403" sldId="264"/>
            <ac:picMk id="13" creationId="{00622148-6BF3-CD62-493B-36189613EB58}"/>
          </ac:picMkLst>
        </pc:picChg>
      </pc:sldChg>
      <pc:sldChg chg="addSp delSp modSp mod">
        <pc:chgData name="Micaela Matta" userId="d8e0dc0f-d6ee-4222-b182-01132c66a85a" providerId="ADAL" clId="{D622CB47-EA4F-E747-B88F-6F844BE4F5D5}" dt="2024-12-01T09:23:57.244" v="61" actId="1076"/>
        <pc:sldMkLst>
          <pc:docMk/>
          <pc:sldMk cId="3702105092" sldId="265"/>
        </pc:sldMkLst>
        <pc:spChg chg="mod">
          <ac:chgData name="Micaela Matta" userId="d8e0dc0f-d6ee-4222-b182-01132c66a85a" providerId="ADAL" clId="{D622CB47-EA4F-E747-B88F-6F844BE4F5D5}" dt="2024-12-01T09:23:57.244" v="61" actId="1076"/>
          <ac:spMkLst>
            <pc:docMk/>
            <pc:sldMk cId="3702105092" sldId="265"/>
            <ac:spMk id="3" creationId="{E4C86DF4-1424-A242-8B35-9B46B81979DB}"/>
          </ac:spMkLst>
        </pc:spChg>
        <pc:spChg chg="mod">
          <ac:chgData name="Micaela Matta" userId="d8e0dc0f-d6ee-4222-b182-01132c66a85a" providerId="ADAL" clId="{D622CB47-EA4F-E747-B88F-6F844BE4F5D5}" dt="2024-12-01T09:23:35.094" v="56" actId="1076"/>
          <ac:spMkLst>
            <pc:docMk/>
            <pc:sldMk cId="3702105092" sldId="265"/>
            <ac:spMk id="5" creationId="{1022DA4C-37BF-F8E6-42C7-E50B5E3AF046}"/>
          </ac:spMkLst>
        </pc:spChg>
        <pc:spChg chg="mod">
          <ac:chgData name="Micaela Matta" userId="d8e0dc0f-d6ee-4222-b182-01132c66a85a" providerId="ADAL" clId="{D622CB47-EA4F-E747-B88F-6F844BE4F5D5}" dt="2024-12-01T09:22:52.098" v="46" actId="1076"/>
          <ac:spMkLst>
            <pc:docMk/>
            <pc:sldMk cId="3702105092" sldId="265"/>
            <ac:spMk id="7" creationId="{8C19B9F8-A6AF-7B73-5DE2-96CCE133521D}"/>
          </ac:spMkLst>
        </pc:spChg>
        <pc:picChg chg="mod">
          <ac:chgData name="Micaela Matta" userId="d8e0dc0f-d6ee-4222-b182-01132c66a85a" providerId="ADAL" clId="{D622CB47-EA4F-E747-B88F-6F844BE4F5D5}" dt="2024-12-01T09:23:57.244" v="61" actId="1076"/>
          <ac:picMkLst>
            <pc:docMk/>
            <pc:sldMk cId="3702105092" sldId="265"/>
            <ac:picMk id="2" creationId="{CD7EEDE3-55A6-1C4A-8078-45FE293116F1}"/>
          </ac:picMkLst>
        </pc:picChg>
        <pc:picChg chg="del">
          <ac:chgData name="Micaela Matta" userId="d8e0dc0f-d6ee-4222-b182-01132c66a85a" providerId="ADAL" clId="{D622CB47-EA4F-E747-B88F-6F844BE4F5D5}" dt="2024-12-01T09:22:12.554" v="30" actId="478"/>
          <ac:picMkLst>
            <pc:docMk/>
            <pc:sldMk cId="3702105092" sldId="265"/>
            <ac:picMk id="4" creationId="{A6C908F9-9E5E-68D3-65DD-A79EE1ACE7C9}"/>
          </ac:picMkLst>
        </pc:picChg>
        <pc:picChg chg="add mod modCrop">
          <ac:chgData name="Micaela Matta" userId="d8e0dc0f-d6ee-4222-b182-01132c66a85a" providerId="ADAL" clId="{D622CB47-EA4F-E747-B88F-6F844BE4F5D5}" dt="2024-12-01T09:23:57.244" v="61" actId="1076"/>
          <ac:picMkLst>
            <pc:docMk/>
            <pc:sldMk cId="3702105092" sldId="265"/>
            <ac:picMk id="6" creationId="{6C23F62B-5333-9861-1C20-86B40A7A7673}"/>
          </ac:picMkLst>
        </pc:picChg>
        <pc:picChg chg="mod">
          <ac:chgData name="Micaela Matta" userId="d8e0dc0f-d6ee-4222-b182-01132c66a85a" providerId="ADAL" clId="{D622CB47-EA4F-E747-B88F-6F844BE4F5D5}" dt="2024-12-01T09:23:31.771" v="55" actId="1076"/>
          <ac:picMkLst>
            <pc:docMk/>
            <pc:sldMk cId="3702105092" sldId="265"/>
            <ac:picMk id="12" creationId="{9D003B57-8635-1B65-E899-FDE010B7A60B}"/>
          </ac:picMkLst>
        </pc:picChg>
      </pc:sldChg>
      <pc:sldChg chg="addSp delSp del mod">
        <pc:chgData name="Micaela Matta" userId="d8e0dc0f-d6ee-4222-b182-01132c66a85a" providerId="ADAL" clId="{D622CB47-EA4F-E747-B88F-6F844BE4F5D5}" dt="2024-12-01T09:27:02.852" v="88" actId="2696"/>
        <pc:sldMkLst>
          <pc:docMk/>
          <pc:sldMk cId="892406478" sldId="276"/>
        </pc:sldMkLst>
        <pc:grpChg chg="add">
          <ac:chgData name="Micaela Matta" userId="d8e0dc0f-d6ee-4222-b182-01132c66a85a" providerId="ADAL" clId="{D622CB47-EA4F-E747-B88F-6F844BE4F5D5}" dt="2024-12-01T09:25:37.975" v="70" actId="164"/>
          <ac:grpSpMkLst>
            <pc:docMk/>
            <pc:sldMk cId="892406478" sldId="276"/>
            <ac:grpSpMk id="2" creationId="{1F43A8A8-4748-09F5-4BF1-3D3B365B49D0}"/>
          </ac:grpSpMkLst>
        </pc:grpChg>
        <pc:picChg chg="add del">
          <ac:chgData name="Micaela Matta" userId="d8e0dc0f-d6ee-4222-b182-01132c66a85a" providerId="ADAL" clId="{D622CB47-EA4F-E747-B88F-6F844BE4F5D5}" dt="2024-12-01T09:25:32.572" v="69" actId="21"/>
          <ac:picMkLst>
            <pc:docMk/>
            <pc:sldMk cId="892406478" sldId="276"/>
            <ac:picMk id="6" creationId="{0F426F6C-9FBD-755B-BEB5-81C47634DC77}"/>
          </ac:picMkLst>
        </pc:picChg>
      </pc:sldChg>
      <pc:sldChg chg="mod modShow">
        <pc:chgData name="Micaela Matta" userId="d8e0dc0f-d6ee-4222-b182-01132c66a85a" providerId="ADAL" clId="{D622CB47-EA4F-E747-B88F-6F844BE4F5D5}" dt="2024-12-01T10:39:59.653" v="460" actId="729"/>
        <pc:sldMkLst>
          <pc:docMk/>
          <pc:sldMk cId="914000977" sldId="278"/>
        </pc:sldMkLst>
      </pc:sldChg>
      <pc:sldChg chg="modSp mod">
        <pc:chgData name="Micaela Matta" userId="d8e0dc0f-d6ee-4222-b182-01132c66a85a" providerId="ADAL" clId="{D622CB47-EA4F-E747-B88F-6F844BE4F5D5}" dt="2024-12-01T10:40:25.647" v="461" actId="5793"/>
        <pc:sldMkLst>
          <pc:docMk/>
          <pc:sldMk cId="1147271489" sldId="283"/>
        </pc:sldMkLst>
        <pc:spChg chg="mod">
          <ac:chgData name="Micaela Matta" userId="d8e0dc0f-d6ee-4222-b182-01132c66a85a" providerId="ADAL" clId="{D622CB47-EA4F-E747-B88F-6F844BE4F5D5}" dt="2024-12-01T10:40:25.647" v="461" actId="5793"/>
          <ac:spMkLst>
            <pc:docMk/>
            <pc:sldMk cId="1147271489" sldId="283"/>
            <ac:spMk id="3" creationId="{2A749326-51BA-1553-C531-2AE40DE7D783}"/>
          </ac:spMkLst>
        </pc:spChg>
      </pc:sldChg>
      <pc:sldChg chg="addSp delSp modSp mod">
        <pc:chgData name="Micaela Matta" userId="d8e0dc0f-d6ee-4222-b182-01132c66a85a" providerId="ADAL" clId="{D622CB47-EA4F-E747-B88F-6F844BE4F5D5}" dt="2024-12-01T10:53:44.021" v="519" actId="1076"/>
        <pc:sldMkLst>
          <pc:docMk/>
          <pc:sldMk cId="4069622178" sldId="284"/>
        </pc:sldMkLst>
        <pc:spChg chg="add mod">
          <ac:chgData name="Micaela Matta" userId="d8e0dc0f-d6ee-4222-b182-01132c66a85a" providerId="ADAL" clId="{D622CB47-EA4F-E747-B88F-6F844BE4F5D5}" dt="2024-12-01T10:53:44.021" v="519" actId="1076"/>
          <ac:spMkLst>
            <pc:docMk/>
            <pc:sldMk cId="4069622178" sldId="284"/>
            <ac:spMk id="5" creationId="{87D58222-DD36-BCC6-1D66-EF7D1A3C4979}"/>
          </ac:spMkLst>
        </pc:spChg>
        <pc:spChg chg="mod">
          <ac:chgData name="Micaela Matta" userId="d8e0dc0f-d6ee-4222-b182-01132c66a85a" providerId="ADAL" clId="{D622CB47-EA4F-E747-B88F-6F844BE4F5D5}" dt="2024-12-01T09:37:11.353" v="158" actId="113"/>
          <ac:spMkLst>
            <pc:docMk/>
            <pc:sldMk cId="4069622178" sldId="284"/>
            <ac:spMk id="9" creationId="{EECD4486-C759-D64E-F1D3-13B8DC839EC5}"/>
          </ac:spMkLst>
        </pc:spChg>
        <pc:spChg chg="mod">
          <ac:chgData name="Micaela Matta" userId="d8e0dc0f-d6ee-4222-b182-01132c66a85a" providerId="ADAL" clId="{D622CB47-EA4F-E747-B88F-6F844BE4F5D5}" dt="2024-12-01T10:52:37.969" v="507" actId="1076"/>
          <ac:spMkLst>
            <pc:docMk/>
            <pc:sldMk cId="4069622178" sldId="284"/>
            <ac:spMk id="12" creationId="{44FEB6C5-DC96-962C-E25A-580A776421EC}"/>
          </ac:spMkLst>
        </pc:spChg>
        <pc:picChg chg="del">
          <ac:chgData name="Micaela Matta" userId="d8e0dc0f-d6ee-4222-b182-01132c66a85a" providerId="ADAL" clId="{D622CB47-EA4F-E747-B88F-6F844BE4F5D5}" dt="2024-12-01T10:52:10.196" v="500" actId="478"/>
          <ac:picMkLst>
            <pc:docMk/>
            <pc:sldMk cId="4069622178" sldId="284"/>
            <ac:picMk id="2" creationId="{CBBFC2DA-0115-02A3-1982-75F6DFF98477}"/>
          </ac:picMkLst>
        </pc:picChg>
        <pc:picChg chg="add mod modCrop">
          <ac:chgData name="Micaela Matta" userId="d8e0dc0f-d6ee-4222-b182-01132c66a85a" providerId="ADAL" clId="{D622CB47-EA4F-E747-B88F-6F844BE4F5D5}" dt="2024-12-01T10:52:19.804" v="503" actId="732"/>
          <ac:picMkLst>
            <pc:docMk/>
            <pc:sldMk cId="4069622178" sldId="284"/>
            <ac:picMk id="3" creationId="{2E2A3AA0-9F8D-20AF-1C20-B48D616A51F1}"/>
          </ac:picMkLst>
        </pc:picChg>
        <pc:picChg chg="mod">
          <ac:chgData name="Micaela Matta" userId="d8e0dc0f-d6ee-4222-b182-01132c66a85a" providerId="ADAL" clId="{D622CB47-EA4F-E747-B88F-6F844BE4F5D5}" dt="2024-12-01T10:52:49.701" v="510" actId="1076"/>
          <ac:picMkLst>
            <pc:docMk/>
            <pc:sldMk cId="4069622178" sldId="284"/>
            <ac:picMk id="6" creationId="{5E36159C-C6B9-5BE7-3CEC-ED7911A15239}"/>
          </ac:picMkLst>
        </pc:picChg>
        <pc:picChg chg="mod">
          <ac:chgData name="Micaela Matta" userId="d8e0dc0f-d6ee-4222-b182-01132c66a85a" providerId="ADAL" clId="{D622CB47-EA4F-E747-B88F-6F844BE4F5D5}" dt="2024-12-01T10:52:52.697" v="511" actId="1076"/>
          <ac:picMkLst>
            <pc:docMk/>
            <pc:sldMk cId="4069622178" sldId="284"/>
            <ac:picMk id="7" creationId="{7D62B3EA-AA1F-64EA-D8C9-624AA01EE529}"/>
          </ac:picMkLst>
        </pc:picChg>
      </pc:sldChg>
      <pc:sldChg chg="addSp delSp modSp mod">
        <pc:chgData name="Micaela Matta" userId="d8e0dc0f-d6ee-4222-b182-01132c66a85a" providerId="ADAL" clId="{D622CB47-EA4F-E747-B88F-6F844BE4F5D5}" dt="2024-12-01T10:27:11.052" v="459" actId="1076"/>
        <pc:sldMkLst>
          <pc:docMk/>
          <pc:sldMk cId="910724589" sldId="291"/>
        </pc:sldMkLst>
        <pc:spChg chg="mod">
          <ac:chgData name="Micaela Matta" userId="d8e0dc0f-d6ee-4222-b182-01132c66a85a" providerId="ADAL" clId="{D622CB47-EA4F-E747-B88F-6F844BE4F5D5}" dt="2024-12-01T10:25:16.328" v="448" actId="20577"/>
          <ac:spMkLst>
            <pc:docMk/>
            <pc:sldMk cId="910724589" sldId="291"/>
            <ac:spMk id="17" creationId="{A855E4C4-C7AB-E836-4E20-54866BD0F6A8}"/>
          </ac:spMkLst>
        </pc:spChg>
        <pc:spChg chg="add mod">
          <ac:chgData name="Micaela Matta" userId="d8e0dc0f-d6ee-4222-b182-01132c66a85a" providerId="ADAL" clId="{D622CB47-EA4F-E747-B88F-6F844BE4F5D5}" dt="2024-12-01T10:26:08.368" v="452" actId="1076"/>
          <ac:spMkLst>
            <pc:docMk/>
            <pc:sldMk cId="910724589" sldId="291"/>
            <ac:spMk id="19" creationId="{AB004517-D609-0AF4-06D9-3A5F608B1FD7}"/>
          </ac:spMkLst>
        </pc:spChg>
        <pc:picChg chg="del">
          <ac:chgData name="Micaela Matta" userId="d8e0dc0f-d6ee-4222-b182-01132c66a85a" providerId="ADAL" clId="{D622CB47-EA4F-E747-B88F-6F844BE4F5D5}" dt="2024-12-01T10:25:18.053" v="449" actId="478"/>
          <ac:picMkLst>
            <pc:docMk/>
            <pc:sldMk cId="910724589" sldId="291"/>
            <ac:picMk id="7" creationId="{A94D96A3-7AD5-C593-919B-135F5E240F00}"/>
          </ac:picMkLst>
        </pc:picChg>
        <pc:picChg chg="add del">
          <ac:chgData name="Micaela Matta" userId="d8e0dc0f-d6ee-4222-b182-01132c66a85a" providerId="ADAL" clId="{D622CB47-EA4F-E747-B88F-6F844BE4F5D5}" dt="2024-12-01T10:26:58.687" v="454"/>
          <ac:picMkLst>
            <pc:docMk/>
            <pc:sldMk cId="910724589" sldId="291"/>
            <ac:picMk id="21" creationId="{3469201F-9300-ACD6-3406-C797DC3F7DA7}"/>
          </ac:picMkLst>
        </pc:picChg>
        <pc:picChg chg="add mod">
          <ac:chgData name="Micaela Matta" userId="d8e0dc0f-d6ee-4222-b182-01132c66a85a" providerId="ADAL" clId="{D622CB47-EA4F-E747-B88F-6F844BE4F5D5}" dt="2024-12-01T10:27:11.052" v="459" actId="1076"/>
          <ac:picMkLst>
            <pc:docMk/>
            <pc:sldMk cId="910724589" sldId="291"/>
            <ac:picMk id="23" creationId="{078500EE-7B2E-9537-1FE6-3041FB95A2A4}"/>
          </ac:picMkLst>
        </pc:picChg>
      </pc:sldChg>
      <pc:sldChg chg="addSp modSp mod ord">
        <pc:chgData name="Micaela Matta" userId="d8e0dc0f-d6ee-4222-b182-01132c66a85a" providerId="ADAL" clId="{D622CB47-EA4F-E747-B88F-6F844BE4F5D5}" dt="2024-12-01T09:26:49.503" v="87" actId="20578"/>
        <pc:sldMkLst>
          <pc:docMk/>
          <pc:sldMk cId="857750581" sldId="297"/>
        </pc:sldMkLst>
        <pc:spChg chg="mod">
          <ac:chgData name="Micaela Matta" userId="d8e0dc0f-d6ee-4222-b182-01132c66a85a" providerId="ADAL" clId="{D622CB47-EA4F-E747-B88F-6F844BE4F5D5}" dt="2024-12-01T09:26:44.275" v="86" actId="1076"/>
          <ac:spMkLst>
            <pc:docMk/>
            <pc:sldMk cId="857750581" sldId="297"/>
            <ac:spMk id="2" creationId="{4B2A839B-B040-FF36-A1F6-785C9ED493F9}"/>
          </ac:spMkLst>
        </pc:spChg>
        <pc:spChg chg="mod">
          <ac:chgData name="Micaela Matta" userId="d8e0dc0f-d6ee-4222-b182-01132c66a85a" providerId="ADAL" clId="{D622CB47-EA4F-E747-B88F-6F844BE4F5D5}" dt="2024-12-01T09:26:38.482" v="84" actId="1076"/>
          <ac:spMkLst>
            <pc:docMk/>
            <pc:sldMk cId="857750581" sldId="297"/>
            <ac:spMk id="8" creationId="{C699B44C-A35E-1D52-44BC-52FCEC193682}"/>
          </ac:spMkLst>
        </pc:spChg>
        <pc:grpChg chg="add mod">
          <ac:chgData name="Micaela Matta" userId="d8e0dc0f-d6ee-4222-b182-01132c66a85a" providerId="ADAL" clId="{D622CB47-EA4F-E747-B88F-6F844BE4F5D5}" dt="2024-12-01T09:26:34.471" v="83" actId="1076"/>
          <ac:grpSpMkLst>
            <pc:docMk/>
            <pc:sldMk cId="857750581" sldId="297"/>
            <ac:grpSpMk id="3" creationId="{299AC4A7-BD08-96A1-043B-717844EBA97D}"/>
          </ac:grpSpMkLst>
        </pc:grpChg>
        <pc:picChg chg="mod">
          <ac:chgData name="Micaela Matta" userId="d8e0dc0f-d6ee-4222-b182-01132c66a85a" providerId="ADAL" clId="{D622CB47-EA4F-E747-B88F-6F844BE4F5D5}" dt="2024-12-01T09:26:34.471" v="83" actId="1076"/>
          <ac:picMkLst>
            <pc:docMk/>
            <pc:sldMk cId="857750581" sldId="297"/>
            <ac:picMk id="4" creationId="{C87B4A75-4781-07F2-273F-AA67DDB6A2C7}"/>
          </ac:picMkLst>
        </pc:picChg>
        <pc:cxnChg chg="mod">
          <ac:chgData name="Micaela Matta" userId="d8e0dc0f-d6ee-4222-b182-01132c66a85a" providerId="ADAL" clId="{D622CB47-EA4F-E747-B88F-6F844BE4F5D5}" dt="2024-12-01T09:26:34.471" v="83" actId="1076"/>
          <ac:cxnSpMkLst>
            <pc:docMk/>
            <pc:sldMk cId="857750581" sldId="297"/>
            <ac:cxnSpMk id="5" creationId="{3951D3E6-856C-78B3-77DD-9851EA607C4F}"/>
          </ac:cxnSpMkLst>
        </pc:cxnChg>
      </pc:sldChg>
      <pc:sldChg chg="modSp mod">
        <pc:chgData name="Micaela Matta" userId="d8e0dc0f-d6ee-4222-b182-01132c66a85a" providerId="ADAL" clId="{D622CB47-EA4F-E747-B88F-6F844BE4F5D5}" dt="2024-12-01T09:18:25.123" v="18" actId="20577"/>
        <pc:sldMkLst>
          <pc:docMk/>
          <pc:sldMk cId="2980738846" sldId="300"/>
        </pc:sldMkLst>
        <pc:spChg chg="mod">
          <ac:chgData name="Micaela Matta" userId="d8e0dc0f-d6ee-4222-b182-01132c66a85a" providerId="ADAL" clId="{D622CB47-EA4F-E747-B88F-6F844BE4F5D5}" dt="2024-12-01T09:18:25.123" v="18" actId="20577"/>
          <ac:spMkLst>
            <pc:docMk/>
            <pc:sldMk cId="2980738846" sldId="300"/>
            <ac:spMk id="8" creationId="{C699B44C-A35E-1D52-44BC-52FCEC193682}"/>
          </ac:spMkLst>
        </pc:spChg>
      </pc:sldChg>
      <pc:sldChg chg="modSp mod">
        <pc:chgData name="Micaela Matta" userId="d8e0dc0f-d6ee-4222-b182-01132c66a85a" providerId="ADAL" clId="{D622CB47-EA4F-E747-B88F-6F844BE4F5D5}" dt="2024-12-01T09:34:10.857" v="95" actId="1076"/>
        <pc:sldMkLst>
          <pc:docMk/>
          <pc:sldMk cId="212339266" sldId="301"/>
        </pc:sldMkLst>
        <pc:spChg chg="mod">
          <ac:chgData name="Micaela Matta" userId="d8e0dc0f-d6ee-4222-b182-01132c66a85a" providerId="ADAL" clId="{D622CB47-EA4F-E747-B88F-6F844BE4F5D5}" dt="2024-12-01T09:34:09.137" v="94" actId="1076"/>
          <ac:spMkLst>
            <pc:docMk/>
            <pc:sldMk cId="212339266" sldId="301"/>
            <ac:spMk id="21" creationId="{2FD679D9-934F-28BC-EE29-CE52545A846D}"/>
          </ac:spMkLst>
        </pc:spChg>
        <pc:picChg chg="mod">
          <ac:chgData name="Micaela Matta" userId="d8e0dc0f-d6ee-4222-b182-01132c66a85a" providerId="ADAL" clId="{D622CB47-EA4F-E747-B88F-6F844BE4F5D5}" dt="2024-12-01T09:34:10.857" v="95" actId="1076"/>
          <ac:picMkLst>
            <pc:docMk/>
            <pc:sldMk cId="212339266" sldId="301"/>
            <ac:picMk id="20" creationId="{DF37F92F-F0D6-FDA4-0334-475EB791A343}"/>
          </ac:picMkLst>
        </pc:picChg>
      </pc:sldChg>
      <pc:sldChg chg="modSp mod">
        <pc:chgData name="Micaela Matta" userId="d8e0dc0f-d6ee-4222-b182-01132c66a85a" providerId="ADAL" clId="{D622CB47-EA4F-E747-B88F-6F844BE4F5D5}" dt="2024-12-01T10:58:58.765" v="603" actId="14100"/>
        <pc:sldMkLst>
          <pc:docMk/>
          <pc:sldMk cId="3665362113" sldId="304"/>
        </pc:sldMkLst>
        <pc:spChg chg="mod">
          <ac:chgData name="Micaela Matta" userId="d8e0dc0f-d6ee-4222-b182-01132c66a85a" providerId="ADAL" clId="{D622CB47-EA4F-E747-B88F-6F844BE4F5D5}" dt="2024-12-01T10:58:58.765" v="603" actId="14100"/>
          <ac:spMkLst>
            <pc:docMk/>
            <pc:sldMk cId="3665362113" sldId="304"/>
            <ac:spMk id="3" creationId="{FEE0C7CC-74F1-7E4C-829C-AE3B01AFDD97}"/>
          </ac:spMkLst>
        </pc:spChg>
      </pc:sldChg>
      <pc:sldChg chg="addSp delSp modSp new del mod">
        <pc:chgData name="Micaela Matta" userId="d8e0dc0f-d6ee-4222-b182-01132c66a85a" providerId="ADAL" clId="{D622CB47-EA4F-E747-B88F-6F844BE4F5D5}" dt="2024-12-01T09:37:45.643" v="168" actId="2696"/>
        <pc:sldMkLst>
          <pc:docMk/>
          <pc:sldMk cId="148819115" sldId="306"/>
        </pc:sldMkLst>
        <pc:spChg chg="del mod">
          <ac:chgData name="Micaela Matta" userId="d8e0dc0f-d6ee-4222-b182-01132c66a85a" providerId="ADAL" clId="{D622CB47-EA4F-E747-B88F-6F844BE4F5D5}" dt="2024-11-30T18:35:51.813" v="2" actId="478"/>
          <ac:spMkLst>
            <pc:docMk/>
            <pc:sldMk cId="148819115" sldId="306"/>
            <ac:spMk id="3" creationId="{477A6F6D-D195-0142-CAB2-9E25C6DE8730}"/>
          </ac:spMkLst>
        </pc:spChg>
        <pc:spChg chg="add del mod">
          <ac:chgData name="Micaela Matta" userId="d8e0dc0f-d6ee-4222-b182-01132c66a85a" providerId="ADAL" clId="{D622CB47-EA4F-E747-B88F-6F844BE4F5D5}" dt="2024-11-30T18:35:54.460" v="4" actId="478"/>
          <ac:spMkLst>
            <pc:docMk/>
            <pc:sldMk cId="148819115" sldId="306"/>
            <ac:spMk id="5" creationId="{8FCE52F4-B468-87DB-3C9A-07BA5A5589F6}"/>
          </ac:spMkLst>
        </pc:spChg>
        <pc:spChg chg="add del mod">
          <ac:chgData name="Micaela Matta" userId="d8e0dc0f-d6ee-4222-b182-01132c66a85a" providerId="ADAL" clId="{D622CB47-EA4F-E747-B88F-6F844BE4F5D5}" dt="2024-12-01T09:37:44.030" v="167" actId="21"/>
          <ac:spMkLst>
            <pc:docMk/>
            <pc:sldMk cId="148819115" sldId="306"/>
            <ac:spMk id="8" creationId="{FCDA175D-E45A-3F7E-7236-33ABA2753485}"/>
          </ac:spMkLst>
        </pc:spChg>
        <pc:picChg chg="add del mod">
          <ac:chgData name="Micaela Matta" userId="d8e0dc0f-d6ee-4222-b182-01132c66a85a" providerId="ADAL" clId="{D622CB47-EA4F-E747-B88F-6F844BE4F5D5}" dt="2024-12-01T09:37:44.030" v="167" actId="21"/>
          <ac:picMkLst>
            <pc:docMk/>
            <pc:sldMk cId="148819115" sldId="306"/>
            <ac:picMk id="6" creationId="{0D45ABA9-38C1-43DA-7D67-E4D9F2C8F271}"/>
          </ac:picMkLst>
        </pc:picChg>
      </pc:sldChg>
      <pc:sldChg chg="addSp delSp modSp add del mod">
        <pc:chgData name="Micaela Matta" userId="d8e0dc0f-d6ee-4222-b182-01132c66a85a" providerId="ADAL" clId="{D622CB47-EA4F-E747-B88F-6F844BE4F5D5}" dt="2024-12-01T10:52:33.512" v="506" actId="2696"/>
        <pc:sldMkLst>
          <pc:docMk/>
          <pc:sldMk cId="2505834860" sldId="307"/>
        </pc:sldMkLst>
        <pc:spChg chg="add del mod">
          <ac:chgData name="Micaela Matta" userId="d8e0dc0f-d6ee-4222-b182-01132c66a85a" providerId="ADAL" clId="{D622CB47-EA4F-E747-B88F-6F844BE4F5D5}" dt="2024-12-01T09:37:32.409" v="163" actId="478"/>
          <ac:spMkLst>
            <pc:docMk/>
            <pc:sldMk cId="2505834860" sldId="307"/>
            <ac:spMk id="4" creationId="{25759D82-E2AA-A866-F9C4-AAFDD1DA6DA4}"/>
          </ac:spMkLst>
        </pc:spChg>
        <pc:spChg chg="add del mod">
          <ac:chgData name="Micaela Matta" userId="d8e0dc0f-d6ee-4222-b182-01132c66a85a" providerId="ADAL" clId="{D622CB47-EA4F-E747-B88F-6F844BE4F5D5}" dt="2024-12-01T10:52:31.577" v="505" actId="478"/>
          <ac:spMkLst>
            <pc:docMk/>
            <pc:sldMk cId="2505834860" sldId="307"/>
            <ac:spMk id="8" creationId="{7A4BDCC9-4D20-9803-09E5-DF8C39889E47}"/>
          </ac:spMkLst>
        </pc:spChg>
        <pc:spChg chg="del">
          <ac:chgData name="Micaela Matta" userId="d8e0dc0f-d6ee-4222-b182-01132c66a85a" providerId="ADAL" clId="{D622CB47-EA4F-E747-B88F-6F844BE4F5D5}" dt="2024-12-01T09:37:30.499" v="162" actId="478"/>
          <ac:spMkLst>
            <pc:docMk/>
            <pc:sldMk cId="2505834860" sldId="307"/>
            <ac:spMk id="9" creationId="{EECD4486-C759-D64E-F1D3-13B8DC839EC5}"/>
          </ac:spMkLst>
        </pc:spChg>
        <pc:spChg chg="del">
          <ac:chgData name="Micaela Matta" userId="d8e0dc0f-d6ee-4222-b182-01132c66a85a" providerId="ADAL" clId="{D622CB47-EA4F-E747-B88F-6F844BE4F5D5}" dt="2024-12-01T09:37:36.033" v="166" actId="478"/>
          <ac:spMkLst>
            <pc:docMk/>
            <pc:sldMk cId="2505834860" sldId="307"/>
            <ac:spMk id="12" creationId="{44FEB6C5-DC96-962C-E25A-580A776421EC}"/>
          </ac:spMkLst>
        </pc:spChg>
        <pc:spChg chg="mod">
          <ac:chgData name="Micaela Matta" userId="d8e0dc0f-d6ee-4222-b182-01132c66a85a" providerId="ADAL" clId="{D622CB47-EA4F-E747-B88F-6F844BE4F5D5}" dt="2024-12-01T09:37:52.943" v="170" actId="1076"/>
          <ac:spMkLst>
            <pc:docMk/>
            <pc:sldMk cId="2505834860" sldId="307"/>
            <ac:spMk id="14" creationId="{B035ABB8-1E48-E8F0-635C-176086D9EF05}"/>
          </ac:spMkLst>
        </pc:spChg>
        <pc:picChg chg="add del">
          <ac:chgData name="Micaela Matta" userId="d8e0dc0f-d6ee-4222-b182-01132c66a85a" providerId="ADAL" clId="{D622CB47-EA4F-E747-B88F-6F844BE4F5D5}" dt="2024-12-01T09:37:36.033" v="166" actId="478"/>
          <ac:picMkLst>
            <pc:docMk/>
            <pc:sldMk cId="2505834860" sldId="307"/>
            <ac:picMk id="2" creationId="{CBBFC2DA-0115-02A3-1982-75F6DFF98477}"/>
          </ac:picMkLst>
        </pc:picChg>
        <pc:picChg chg="add mod modCrop">
          <ac:chgData name="Micaela Matta" userId="d8e0dc0f-d6ee-4222-b182-01132c66a85a" providerId="ADAL" clId="{D622CB47-EA4F-E747-B88F-6F844BE4F5D5}" dt="2024-12-01T10:41:19.125" v="468" actId="1076"/>
          <ac:picMkLst>
            <pc:docMk/>
            <pc:sldMk cId="2505834860" sldId="307"/>
            <ac:picMk id="5" creationId="{8B64FF98-C24D-192C-BE3B-48B823722C7D}"/>
          </ac:picMkLst>
        </pc:picChg>
        <pc:picChg chg="del">
          <ac:chgData name="Micaela Matta" userId="d8e0dc0f-d6ee-4222-b182-01132c66a85a" providerId="ADAL" clId="{D622CB47-EA4F-E747-B88F-6F844BE4F5D5}" dt="2024-12-01T09:37:33.551" v="164" actId="478"/>
          <ac:picMkLst>
            <pc:docMk/>
            <pc:sldMk cId="2505834860" sldId="307"/>
            <ac:picMk id="6" creationId="{5E36159C-C6B9-5BE7-3CEC-ED7911A15239}"/>
          </ac:picMkLst>
        </pc:picChg>
        <pc:picChg chg="del">
          <ac:chgData name="Micaela Matta" userId="d8e0dc0f-d6ee-4222-b182-01132c66a85a" providerId="ADAL" clId="{D622CB47-EA4F-E747-B88F-6F844BE4F5D5}" dt="2024-12-01T09:37:34.574" v="165" actId="478"/>
          <ac:picMkLst>
            <pc:docMk/>
            <pc:sldMk cId="2505834860" sldId="307"/>
            <ac:picMk id="7" creationId="{7D62B3EA-AA1F-64EA-D8C9-624AA01EE529}"/>
          </ac:picMkLst>
        </pc:picChg>
      </pc:sldChg>
      <pc:sldChg chg="addSp delSp modSp add mod">
        <pc:chgData name="Micaela Matta" userId="d8e0dc0f-d6ee-4222-b182-01132c66a85a" providerId="ADAL" clId="{D622CB47-EA4F-E747-B88F-6F844BE4F5D5}" dt="2024-12-01T10:56:05.526" v="589" actId="1076"/>
        <pc:sldMkLst>
          <pc:docMk/>
          <pc:sldMk cId="1703415855" sldId="308"/>
        </pc:sldMkLst>
        <pc:spChg chg="del">
          <ac:chgData name="Micaela Matta" userId="d8e0dc0f-d6ee-4222-b182-01132c66a85a" providerId="ADAL" clId="{D622CB47-EA4F-E747-B88F-6F844BE4F5D5}" dt="2024-12-01T09:41:05.331" v="218" actId="21"/>
          <ac:spMkLst>
            <pc:docMk/>
            <pc:sldMk cId="1703415855" sldId="308"/>
            <ac:spMk id="2" creationId="{5D675B33-39A5-6B36-A039-B4B0197FD517}"/>
          </ac:spMkLst>
        </pc:spChg>
        <pc:spChg chg="add mod">
          <ac:chgData name="Micaela Matta" userId="d8e0dc0f-d6ee-4222-b182-01132c66a85a" providerId="ADAL" clId="{D622CB47-EA4F-E747-B88F-6F844BE4F5D5}" dt="2024-12-01T09:45:56.261" v="251" actId="14100"/>
          <ac:spMkLst>
            <pc:docMk/>
            <pc:sldMk cId="1703415855" sldId="308"/>
            <ac:spMk id="3" creationId="{73D4369D-6AA3-2042-8C54-311CA24FD3C7}"/>
          </ac:spMkLst>
        </pc:spChg>
        <pc:spChg chg="del">
          <ac:chgData name="Micaela Matta" userId="d8e0dc0f-d6ee-4222-b182-01132c66a85a" providerId="ADAL" clId="{D622CB47-EA4F-E747-B88F-6F844BE4F5D5}" dt="2024-12-01T09:45:04.727" v="230" actId="478"/>
          <ac:spMkLst>
            <pc:docMk/>
            <pc:sldMk cId="1703415855" sldId="308"/>
            <ac:spMk id="4" creationId="{CA88BF6F-FE05-F9CE-6EC1-CE7C9A5FF383}"/>
          </ac:spMkLst>
        </pc:spChg>
        <pc:spChg chg="del">
          <ac:chgData name="Micaela Matta" userId="d8e0dc0f-d6ee-4222-b182-01132c66a85a" providerId="ADAL" clId="{D622CB47-EA4F-E747-B88F-6F844BE4F5D5}" dt="2024-12-01T09:41:13.637" v="221" actId="478"/>
          <ac:spMkLst>
            <pc:docMk/>
            <pc:sldMk cId="1703415855" sldId="308"/>
            <ac:spMk id="7" creationId="{0F6919E2-7343-8725-E2D1-8633E5A70D37}"/>
          </ac:spMkLst>
        </pc:spChg>
        <pc:spChg chg="add del mod">
          <ac:chgData name="Micaela Matta" userId="d8e0dc0f-d6ee-4222-b182-01132c66a85a" providerId="ADAL" clId="{D622CB47-EA4F-E747-B88F-6F844BE4F5D5}" dt="2024-12-01T09:41:15.024" v="222" actId="478"/>
          <ac:spMkLst>
            <pc:docMk/>
            <pc:sldMk cId="1703415855" sldId="308"/>
            <ac:spMk id="9" creationId="{DC98715E-83B5-D20A-2712-75634FBF58EA}"/>
          </ac:spMkLst>
        </pc:spChg>
        <pc:spChg chg="add del mod">
          <ac:chgData name="Micaela Matta" userId="d8e0dc0f-d6ee-4222-b182-01132c66a85a" providerId="ADAL" clId="{D622CB47-EA4F-E747-B88F-6F844BE4F5D5}" dt="2024-12-01T09:45:05.922" v="231" actId="478"/>
          <ac:spMkLst>
            <pc:docMk/>
            <pc:sldMk cId="1703415855" sldId="308"/>
            <ac:spMk id="11" creationId="{7C069708-FB73-7A2F-ED30-6C728355EA19}"/>
          </ac:spMkLst>
        </pc:spChg>
        <pc:spChg chg="add mod">
          <ac:chgData name="Micaela Matta" userId="d8e0dc0f-d6ee-4222-b182-01132c66a85a" providerId="ADAL" clId="{D622CB47-EA4F-E747-B88F-6F844BE4F5D5}" dt="2024-12-01T10:56:05.526" v="589" actId="1076"/>
          <ac:spMkLst>
            <pc:docMk/>
            <pc:sldMk cId="1703415855" sldId="308"/>
            <ac:spMk id="13" creationId="{6A97653F-4B76-407C-6276-AA0FBA73DD96}"/>
          </ac:spMkLst>
        </pc:spChg>
        <pc:spChg chg="add mod">
          <ac:chgData name="Micaela Matta" userId="d8e0dc0f-d6ee-4222-b182-01132c66a85a" providerId="ADAL" clId="{D622CB47-EA4F-E747-B88F-6F844BE4F5D5}" dt="2024-12-01T10:55:52.989" v="568" actId="20577"/>
          <ac:spMkLst>
            <pc:docMk/>
            <pc:sldMk cId="1703415855" sldId="308"/>
            <ac:spMk id="17" creationId="{18B4F2D1-1FF2-2F59-3C81-1EC3C331FCB0}"/>
          </ac:spMkLst>
        </pc:spChg>
        <pc:spChg chg="add mod">
          <ac:chgData name="Micaela Matta" userId="d8e0dc0f-d6ee-4222-b182-01132c66a85a" providerId="ADAL" clId="{D622CB47-EA4F-E747-B88F-6F844BE4F5D5}" dt="2024-12-01T10:54:19.003" v="521" actId="1076"/>
          <ac:spMkLst>
            <pc:docMk/>
            <pc:sldMk cId="1703415855" sldId="308"/>
            <ac:spMk id="19" creationId="{20B6C2E5-4A8C-2720-660E-57E504CEA189}"/>
          </ac:spMkLst>
        </pc:spChg>
        <pc:graphicFrameChg chg="del">
          <ac:chgData name="Micaela Matta" userId="d8e0dc0f-d6ee-4222-b182-01132c66a85a" providerId="ADAL" clId="{D622CB47-EA4F-E747-B88F-6F844BE4F5D5}" dt="2024-12-01T09:45:01.706" v="229" actId="478"/>
          <ac:graphicFrameMkLst>
            <pc:docMk/>
            <pc:sldMk cId="1703415855" sldId="308"/>
            <ac:graphicFrameMk id="14" creationId="{BEF5964E-E129-ED7F-5948-14AB65DA99AD}"/>
          </ac:graphicFrameMkLst>
        </pc:graphicFrameChg>
        <pc:picChg chg="del">
          <ac:chgData name="Micaela Matta" userId="d8e0dc0f-d6ee-4222-b182-01132c66a85a" providerId="ADAL" clId="{D622CB47-EA4F-E747-B88F-6F844BE4F5D5}" dt="2024-12-01T09:45:01.706" v="229" actId="478"/>
          <ac:picMkLst>
            <pc:docMk/>
            <pc:sldMk cId="1703415855" sldId="308"/>
            <ac:picMk id="6" creationId="{E9A0548F-810F-AC4A-BB08-BDAC9059FA25}"/>
          </ac:picMkLst>
        </pc:picChg>
        <pc:picChg chg="add del mod">
          <ac:chgData name="Micaela Matta" userId="d8e0dc0f-d6ee-4222-b182-01132c66a85a" providerId="ADAL" clId="{D622CB47-EA4F-E747-B88F-6F844BE4F5D5}" dt="2024-12-01T10:54:21.646" v="522" actId="1076"/>
          <ac:picMkLst>
            <pc:docMk/>
            <pc:sldMk cId="1703415855" sldId="308"/>
            <ac:picMk id="15" creationId="{E2563483-DE8C-E2EF-2554-DC9DC612AB50}"/>
          </ac:picMkLst>
        </pc:picChg>
      </pc:sldChg>
      <pc:sldChg chg="addSp delSp modSp new mod">
        <pc:chgData name="Micaela Matta" userId="d8e0dc0f-d6ee-4222-b182-01132c66a85a" providerId="ADAL" clId="{D622CB47-EA4F-E747-B88F-6F844BE4F5D5}" dt="2024-12-01T10:21:56.098" v="432" actId="1076"/>
        <pc:sldMkLst>
          <pc:docMk/>
          <pc:sldMk cId="222648586" sldId="309"/>
        </pc:sldMkLst>
        <pc:spChg chg="mod">
          <ac:chgData name="Micaela Matta" userId="d8e0dc0f-d6ee-4222-b182-01132c66a85a" providerId="ADAL" clId="{D622CB47-EA4F-E747-B88F-6F844BE4F5D5}" dt="2024-12-01T10:21:49.923" v="430" actId="1076"/>
          <ac:spMkLst>
            <pc:docMk/>
            <pc:sldMk cId="222648586" sldId="309"/>
            <ac:spMk id="2" creationId="{8D566965-AD78-3F04-4379-9165081B05F4}"/>
          </ac:spMkLst>
        </pc:spChg>
        <pc:spChg chg="del">
          <ac:chgData name="Micaela Matta" userId="d8e0dc0f-d6ee-4222-b182-01132c66a85a" providerId="ADAL" clId="{D622CB47-EA4F-E747-B88F-6F844BE4F5D5}" dt="2024-12-01T10:18:00.509" v="387" actId="478"/>
          <ac:spMkLst>
            <pc:docMk/>
            <pc:sldMk cId="222648586" sldId="309"/>
            <ac:spMk id="3" creationId="{3EE3AF64-03C9-A922-1260-EF8BE809486D}"/>
          </ac:spMkLst>
        </pc:spChg>
        <pc:picChg chg="add mod">
          <ac:chgData name="Micaela Matta" userId="d8e0dc0f-d6ee-4222-b182-01132c66a85a" providerId="ADAL" clId="{D622CB47-EA4F-E747-B88F-6F844BE4F5D5}" dt="2024-12-01T10:21:56.098" v="432" actId="1076"/>
          <ac:picMkLst>
            <pc:docMk/>
            <pc:sldMk cId="222648586" sldId="309"/>
            <ac:picMk id="4" creationId="{2B1935F5-DCC6-43D1-697E-2A20F35FC96F}"/>
          </ac:picMkLst>
        </pc:picChg>
        <pc:picChg chg="add mod">
          <ac:chgData name="Micaela Matta" userId="d8e0dc0f-d6ee-4222-b182-01132c66a85a" providerId="ADAL" clId="{D622CB47-EA4F-E747-B88F-6F844BE4F5D5}" dt="2024-12-01T10:21:52.458" v="431" actId="1076"/>
          <ac:picMkLst>
            <pc:docMk/>
            <pc:sldMk cId="222648586" sldId="309"/>
            <ac:picMk id="5" creationId="{6FEEB05E-CAED-7051-1B75-233DE4D6A566}"/>
          </ac:picMkLst>
        </pc:picChg>
        <pc:picChg chg="add del mod">
          <ac:chgData name="Micaela Matta" userId="d8e0dc0f-d6ee-4222-b182-01132c66a85a" providerId="ADAL" clId="{D622CB47-EA4F-E747-B88F-6F844BE4F5D5}" dt="2024-12-01T10:19:01.226" v="416" actId="478"/>
          <ac:picMkLst>
            <pc:docMk/>
            <pc:sldMk cId="222648586" sldId="309"/>
            <ac:picMk id="1026" creationId="{39BBB22C-0AC2-0D6E-523B-D187766C3702}"/>
          </ac:picMkLst>
        </pc:picChg>
        <pc:picChg chg="add mod">
          <ac:chgData name="Micaela Matta" userId="d8e0dc0f-d6ee-4222-b182-01132c66a85a" providerId="ADAL" clId="{D622CB47-EA4F-E747-B88F-6F844BE4F5D5}" dt="2024-12-01T10:19:07.696" v="418" actId="1076"/>
          <ac:picMkLst>
            <pc:docMk/>
            <pc:sldMk cId="222648586" sldId="309"/>
            <ac:picMk id="1028" creationId="{684A56C0-7E76-0348-9780-33FAAEF0C685}"/>
          </ac:picMkLst>
        </pc:picChg>
      </pc:sldChg>
    </pc:docChg>
  </pc:docChgLst>
  <pc:docChgLst>
    <pc:chgData name="Matta, Micaela" userId="d8e0dc0f-d6ee-4222-b182-01132c66a85a" providerId="ADAL" clId="{890C2977-6D5F-1F4D-A11A-0DFEB2C38D2F}"/>
    <pc:docChg chg="undo custSel addSld delSld modSld sldOrd">
      <pc:chgData name="Matta, Micaela" userId="d8e0dc0f-d6ee-4222-b182-01132c66a85a" providerId="ADAL" clId="{890C2977-6D5F-1F4D-A11A-0DFEB2C38D2F}" dt="2022-10-26T09:25:54.975" v="3157" actId="478"/>
      <pc:docMkLst>
        <pc:docMk/>
      </pc:docMkLst>
      <pc:sldChg chg="addSp modSp mod setBg setClrOvrMap">
        <pc:chgData name="Matta, Micaela" userId="d8e0dc0f-d6ee-4222-b182-01132c66a85a" providerId="ADAL" clId="{890C2977-6D5F-1F4D-A11A-0DFEB2C38D2F}" dt="2022-10-21T14:40:39.584" v="702" actId="1076"/>
        <pc:sldMkLst>
          <pc:docMk/>
          <pc:sldMk cId="285084120" sldId="256"/>
        </pc:sldMkLst>
        <pc:spChg chg="mod">
          <ac:chgData name="Matta, Micaela" userId="d8e0dc0f-d6ee-4222-b182-01132c66a85a" providerId="ADAL" clId="{890C2977-6D5F-1F4D-A11A-0DFEB2C38D2F}" dt="2022-10-21T14:40:13.937" v="700" actId="113"/>
          <ac:spMkLst>
            <pc:docMk/>
            <pc:sldMk cId="285084120" sldId="256"/>
            <ac:spMk id="2" creationId="{66EF6C9B-DA88-FB49-A764-A753DB4BEEBE}"/>
          </ac:spMkLst>
        </pc:spChg>
        <pc:spChg chg="mod">
          <ac:chgData name="Matta, Micaela" userId="d8e0dc0f-d6ee-4222-b182-01132c66a85a" providerId="ADAL" clId="{890C2977-6D5F-1F4D-A11A-0DFEB2C38D2F}" dt="2022-10-21T14:40:35.551" v="701" actId="1076"/>
          <ac:spMkLst>
            <pc:docMk/>
            <pc:sldMk cId="285084120" sldId="256"/>
            <ac:spMk id="3" creationId="{5C35904E-A5B0-F44F-AE42-799057B932E2}"/>
          </ac:spMkLst>
        </pc:spChg>
        <pc:spChg chg="mod">
          <ac:chgData name="Matta, Micaela" userId="d8e0dc0f-d6ee-4222-b182-01132c66a85a" providerId="ADAL" clId="{890C2977-6D5F-1F4D-A11A-0DFEB2C38D2F}" dt="2022-10-21T13:08:18.750" v="555" actId="113"/>
          <ac:spMkLst>
            <pc:docMk/>
            <pc:sldMk cId="285084120" sldId="256"/>
            <ac:spMk id="6" creationId="{33D9B358-2BEC-3754-32ED-A1878530530C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8" creationId="{9179DE42-5613-4B35-A1E6-6CCBAA13C743}"/>
          </ac:spMkLst>
        </pc:spChg>
        <pc:spChg chg="mod">
          <ac:chgData name="Matta, Micaela" userId="d8e0dc0f-d6ee-4222-b182-01132c66a85a" providerId="ADAL" clId="{890C2977-6D5F-1F4D-A11A-0DFEB2C38D2F}" dt="2022-10-21T13:08:16.501" v="554" actId="113"/>
          <ac:spMkLst>
            <pc:docMk/>
            <pc:sldMk cId="285084120" sldId="256"/>
            <ac:spMk id="13" creationId="{616D894E-028E-37F3-35C1-81C229E84A11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14" creationId="{52FB45E9-914E-4471-AC87-E475CD51767D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16" creationId="{C310626D-5743-49D4-8F7D-88C4F8F05774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18" creationId="{3C195FC1-B568-4C72-9902-34CB35DDD7A1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20" creationId="{EF2BDF77-362C-43F0-8CBB-A969EC2AE0C4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22" creationId="{4BE96B01-3929-432D-B8C2-ADBCB74C2EF4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24" creationId="{2A6FCDE6-CDE2-4C51-B18E-A95CFB679714}"/>
          </ac:spMkLst>
        </pc:spChg>
        <pc:spChg chg="add">
          <ac:chgData name="Matta, Micaela" userId="d8e0dc0f-d6ee-4222-b182-01132c66a85a" providerId="ADAL" clId="{890C2977-6D5F-1F4D-A11A-0DFEB2C38D2F}" dt="2022-10-21T10:28:33.901" v="28" actId="26606"/>
          <ac:spMkLst>
            <pc:docMk/>
            <pc:sldMk cId="285084120" sldId="256"/>
            <ac:spMk id="26" creationId="{9D2E8756-2465-473A-BA2A-2DB1D6224745}"/>
          </ac:spMkLst>
        </pc:spChg>
        <pc:grpChg chg="add mod">
          <ac:chgData name="Matta, Micaela" userId="d8e0dc0f-d6ee-4222-b182-01132c66a85a" providerId="ADAL" clId="{890C2977-6D5F-1F4D-A11A-0DFEB2C38D2F}" dt="2022-10-21T13:06:36.570" v="550" actId="1076"/>
          <ac:grpSpMkLst>
            <pc:docMk/>
            <pc:sldMk cId="285084120" sldId="256"/>
            <ac:grpSpMk id="4" creationId="{1846A069-CA3B-0E09-E81B-FDD389F543BD}"/>
          </ac:grpSpMkLst>
        </pc:grpChg>
        <pc:grpChg chg="add mod">
          <ac:chgData name="Matta, Micaela" userId="d8e0dc0f-d6ee-4222-b182-01132c66a85a" providerId="ADAL" clId="{890C2977-6D5F-1F4D-A11A-0DFEB2C38D2F}" dt="2022-10-21T13:06:36.570" v="550" actId="1076"/>
          <ac:grpSpMkLst>
            <pc:docMk/>
            <pc:sldMk cId="285084120" sldId="256"/>
            <ac:grpSpMk id="11" creationId="{C5CF4E02-15A0-3071-F829-8450535312E5}"/>
          </ac:grpSpMkLst>
        </pc:grpChg>
        <pc:picChg chg="mod">
          <ac:chgData name="Matta, Micaela" userId="d8e0dc0f-d6ee-4222-b182-01132c66a85a" providerId="ADAL" clId="{890C2977-6D5F-1F4D-A11A-0DFEB2C38D2F}" dt="2022-10-21T13:06:08.061" v="544"/>
          <ac:picMkLst>
            <pc:docMk/>
            <pc:sldMk cId="285084120" sldId="256"/>
            <ac:picMk id="5" creationId="{33BEC16E-6BE4-693F-DCEF-8AB88D2ADE59}"/>
          </ac:picMkLst>
        </pc:picChg>
        <pc:picChg chg="add mod">
          <ac:chgData name="Matta, Micaela" userId="d8e0dc0f-d6ee-4222-b182-01132c66a85a" providerId="ADAL" clId="{890C2977-6D5F-1F4D-A11A-0DFEB2C38D2F}" dt="2022-10-21T14:40:39.584" v="702" actId="1076"/>
          <ac:picMkLst>
            <pc:docMk/>
            <pc:sldMk cId="285084120" sldId="256"/>
            <ac:picMk id="7" creationId="{A94D96A3-7AD5-C593-919B-135F5E240F00}"/>
          </ac:picMkLst>
        </pc:picChg>
        <pc:picChg chg="add mod">
          <ac:chgData name="Matta, Micaela" userId="d8e0dc0f-d6ee-4222-b182-01132c66a85a" providerId="ADAL" clId="{890C2977-6D5F-1F4D-A11A-0DFEB2C38D2F}" dt="2022-10-21T13:06:36.570" v="550" actId="1076"/>
          <ac:picMkLst>
            <pc:docMk/>
            <pc:sldMk cId="285084120" sldId="256"/>
            <ac:picMk id="9" creationId="{7ED2AF6A-0C72-2E01-A55F-177F4717EACD}"/>
          </ac:picMkLst>
        </pc:picChg>
        <pc:picChg chg="mod">
          <ac:chgData name="Matta, Micaela" userId="d8e0dc0f-d6ee-4222-b182-01132c66a85a" providerId="ADAL" clId="{890C2977-6D5F-1F4D-A11A-0DFEB2C38D2F}" dt="2022-10-21T13:06:08.061" v="544"/>
          <ac:picMkLst>
            <pc:docMk/>
            <pc:sldMk cId="285084120" sldId="256"/>
            <ac:picMk id="15" creationId="{C5BE1CC3-46BB-89B6-EF98-CBCF8D4C4D8B}"/>
          </ac:picMkLst>
        </pc:picChg>
        <pc:cxnChg chg="add">
          <ac:chgData name="Matta, Micaela" userId="d8e0dc0f-d6ee-4222-b182-01132c66a85a" providerId="ADAL" clId="{890C2977-6D5F-1F4D-A11A-0DFEB2C38D2F}" dt="2022-10-21T10:28:33.901" v="28" actId="26606"/>
          <ac:cxnSpMkLst>
            <pc:docMk/>
            <pc:sldMk cId="285084120" sldId="256"/>
            <ac:cxnSpMk id="10" creationId="{EB898B32-3891-4C3A-8F58-C5969D2E9033}"/>
          </ac:cxnSpMkLst>
        </pc:cxnChg>
        <pc:cxnChg chg="add">
          <ac:chgData name="Matta, Micaela" userId="d8e0dc0f-d6ee-4222-b182-01132c66a85a" providerId="ADAL" clId="{890C2977-6D5F-1F4D-A11A-0DFEB2C38D2F}" dt="2022-10-21T10:28:33.901" v="28" actId="26606"/>
          <ac:cxnSpMkLst>
            <pc:docMk/>
            <pc:sldMk cId="285084120" sldId="256"/>
            <ac:cxnSpMk id="12" creationId="{4AE4806D-B8F9-4679-A68A-9BD21C01A301}"/>
          </ac:cxnSpMkLst>
        </pc:cxnChg>
      </pc:sldChg>
      <pc:sldChg chg="addSp delSp modSp mod delDesignElem">
        <pc:chgData name="Matta, Micaela" userId="d8e0dc0f-d6ee-4222-b182-01132c66a85a" providerId="ADAL" clId="{890C2977-6D5F-1F4D-A11A-0DFEB2C38D2F}" dt="2022-10-25T08:44:17.554" v="2657" actId="1037"/>
        <pc:sldMkLst>
          <pc:docMk/>
          <pc:sldMk cId="701754247" sldId="257"/>
        </pc:sldMkLst>
        <pc:spChg chg="del">
          <ac:chgData name="Matta, Micaela" userId="d8e0dc0f-d6ee-4222-b182-01132c66a85a" providerId="ADAL" clId="{890C2977-6D5F-1F4D-A11A-0DFEB2C38D2F}" dt="2022-10-21T13:08:55.814" v="560" actId="478"/>
          <ac:spMkLst>
            <pc:docMk/>
            <pc:sldMk cId="701754247" sldId="257"/>
            <ac:spMk id="2" creationId="{9E6C4441-F6F3-714E-AD0C-3265A7A34635}"/>
          </ac:spMkLst>
        </pc:spChg>
        <pc:spChg chg="add del mod">
          <ac:chgData name="Matta, Micaela" userId="d8e0dc0f-d6ee-4222-b182-01132c66a85a" providerId="ADAL" clId="{890C2977-6D5F-1F4D-A11A-0DFEB2C38D2F}" dt="2022-10-21T13:08:57.962" v="561" actId="478"/>
          <ac:spMkLst>
            <pc:docMk/>
            <pc:sldMk cId="701754247" sldId="257"/>
            <ac:spMk id="4" creationId="{03F858F1-767B-AD9E-47B1-C1A2E6043366}"/>
          </ac:spMkLst>
        </pc:spChg>
        <pc:spChg chg="add mod">
          <ac:chgData name="Matta, Micaela" userId="d8e0dc0f-d6ee-4222-b182-01132c66a85a" providerId="ADAL" clId="{890C2977-6D5F-1F4D-A11A-0DFEB2C38D2F}" dt="2022-10-21T13:09:18.820" v="577" actId="20577"/>
          <ac:spMkLst>
            <pc:docMk/>
            <pc:sldMk cId="701754247" sldId="257"/>
            <ac:spMk id="5" creationId="{60F21F1E-AD7D-6909-2783-FA196F4846CC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701754247" sldId="257"/>
            <ac:spMk id="11" creationId="{A416E3E5-5186-46A4-AFBD-337387D3163D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701754247" sldId="257"/>
            <ac:spMk id="13" creationId="{7B8FAACC-353E-4F84-BA62-A5514185D9A9}"/>
          </ac:spMkLst>
        </pc:spChg>
        <pc:picChg chg="mod">
          <ac:chgData name="Matta, Micaela" userId="d8e0dc0f-d6ee-4222-b182-01132c66a85a" providerId="ADAL" clId="{890C2977-6D5F-1F4D-A11A-0DFEB2C38D2F}" dt="2022-10-25T08:44:17.554" v="2657" actId="1037"/>
          <ac:picMkLst>
            <pc:docMk/>
            <pc:sldMk cId="701754247" sldId="257"/>
            <ac:picMk id="1026" creationId="{E8A40EBF-8242-0E47-945A-260C0D43A4FB}"/>
          </ac:picMkLst>
        </pc:picChg>
      </pc:sldChg>
      <pc:sldChg chg="addSp delSp modSp mod">
        <pc:chgData name="Matta, Micaela" userId="d8e0dc0f-d6ee-4222-b182-01132c66a85a" providerId="ADAL" clId="{890C2977-6D5F-1F4D-A11A-0DFEB2C38D2F}" dt="2022-10-25T08:48:51.092" v="2678" actId="21"/>
        <pc:sldMkLst>
          <pc:docMk/>
          <pc:sldMk cId="2614805555" sldId="258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2614805555" sldId="258"/>
            <ac:spMk id="2" creationId="{9265A917-7B3B-D54B-A1F7-FAC8431C0635}"/>
          </ac:spMkLst>
        </pc:spChg>
        <pc:picChg chg="add del mod">
          <ac:chgData name="Matta, Micaela" userId="d8e0dc0f-d6ee-4222-b182-01132c66a85a" providerId="ADAL" clId="{890C2977-6D5F-1F4D-A11A-0DFEB2C38D2F}" dt="2022-10-25T08:48:51.092" v="2678" actId="21"/>
          <ac:picMkLst>
            <pc:docMk/>
            <pc:sldMk cId="2614805555" sldId="258"/>
            <ac:picMk id="3" creationId="{B9E753F3-C020-A68D-F3E8-392D26A3E87F}"/>
          </ac:picMkLst>
        </pc:picChg>
        <pc:picChg chg="mod modCrop">
          <ac:chgData name="Matta, Micaela" userId="d8e0dc0f-d6ee-4222-b182-01132c66a85a" providerId="ADAL" clId="{890C2977-6D5F-1F4D-A11A-0DFEB2C38D2F}" dt="2022-10-25T08:46:53.223" v="2675" actId="14100"/>
          <ac:picMkLst>
            <pc:docMk/>
            <pc:sldMk cId="2614805555" sldId="258"/>
            <ac:picMk id="5" creationId="{423CEDF4-44A8-4142-A230-4CFA4CEE1A66}"/>
          </ac:picMkLst>
        </pc:picChg>
        <pc:picChg chg="del">
          <ac:chgData name="Matta, Micaela" userId="d8e0dc0f-d6ee-4222-b182-01132c66a85a" providerId="ADAL" clId="{890C2977-6D5F-1F4D-A11A-0DFEB2C38D2F}" dt="2022-10-22T16:20:00.039" v="2443" actId="21"/>
          <ac:picMkLst>
            <pc:docMk/>
            <pc:sldMk cId="2614805555" sldId="258"/>
            <ac:picMk id="2052" creationId="{E4F9BC65-1FDB-3B47-8976-7150D698A32F}"/>
          </ac:picMkLst>
        </pc:picChg>
      </pc:sldChg>
      <pc:sldChg chg="addSp delSp modSp mod delDesignElem">
        <pc:chgData name="Matta, Micaela" userId="d8e0dc0f-d6ee-4222-b182-01132c66a85a" providerId="ADAL" clId="{890C2977-6D5F-1F4D-A11A-0DFEB2C38D2F}" dt="2022-10-22T16:58:04.562" v="2621" actId="1076"/>
        <pc:sldMkLst>
          <pc:docMk/>
          <pc:sldMk cId="1087647993" sldId="259"/>
        </pc:sldMkLst>
        <pc:spChg chg="add del mod">
          <ac:chgData name="Matta, Micaela" userId="d8e0dc0f-d6ee-4222-b182-01132c66a85a" providerId="ADAL" clId="{890C2977-6D5F-1F4D-A11A-0DFEB2C38D2F}" dt="2022-10-21T16:17:58.500" v="1437" actId="26606"/>
          <ac:spMkLst>
            <pc:docMk/>
            <pc:sldMk cId="1087647993" sldId="259"/>
            <ac:spMk id="3" creationId="{99E9AB5B-7780-1B4D-B12B-4D77580DEDE7}"/>
          </ac:spMkLst>
        </pc:spChg>
        <pc:spChg chg="add mod">
          <ac:chgData name="Matta, Micaela" userId="d8e0dc0f-d6ee-4222-b182-01132c66a85a" providerId="ADAL" clId="{890C2977-6D5F-1F4D-A11A-0DFEB2C38D2F}" dt="2022-10-22T16:58:04.562" v="2621" actId="1076"/>
          <ac:spMkLst>
            <pc:docMk/>
            <pc:sldMk cId="1087647993" sldId="259"/>
            <ac:spMk id="4" creationId="{CA88BF6F-FE05-F9CE-6EC1-CE7C9A5FF383}"/>
          </ac:spMkLst>
        </pc:spChg>
        <pc:spChg chg="add mod">
          <ac:chgData name="Matta, Micaela" userId="d8e0dc0f-d6ee-4222-b182-01132c66a85a" providerId="ADAL" clId="{890C2977-6D5F-1F4D-A11A-0DFEB2C38D2F}" dt="2022-10-21T16:19:03.010" v="1482" actId="14100"/>
          <ac:spMkLst>
            <pc:docMk/>
            <pc:sldMk cId="1087647993" sldId="259"/>
            <ac:spMk id="7" creationId="{0F6919E2-7343-8725-E2D1-8633E5A70D37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1087647993" sldId="259"/>
            <ac:spMk id="11" creationId="{9D336D4B-F9C3-4167-9191-8DA896C803E6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1087647993" sldId="259"/>
            <ac:spMk id="13" creationId="{069BF0B4-2BF1-40F2-8D8E-9CFCED97D981}"/>
          </ac:spMkLst>
        </pc:spChg>
        <pc:graphicFrameChg chg="add del">
          <ac:chgData name="Matta, Micaela" userId="d8e0dc0f-d6ee-4222-b182-01132c66a85a" providerId="ADAL" clId="{890C2977-6D5F-1F4D-A11A-0DFEB2C38D2F}" dt="2022-10-21T16:17:41.081" v="1432" actId="26606"/>
          <ac:graphicFrameMkLst>
            <pc:docMk/>
            <pc:sldMk cId="1087647993" sldId="259"/>
            <ac:graphicFrameMk id="9" creationId="{25D5013D-5D2D-C174-E2C8-C512FE460BD9}"/>
          </ac:graphicFrameMkLst>
        </pc:graphicFrameChg>
        <pc:graphicFrameChg chg="add del">
          <ac:chgData name="Matta, Micaela" userId="d8e0dc0f-d6ee-4222-b182-01132c66a85a" providerId="ADAL" clId="{890C2977-6D5F-1F4D-A11A-0DFEB2C38D2F}" dt="2022-10-21T16:17:54.329" v="1434" actId="26606"/>
          <ac:graphicFrameMkLst>
            <pc:docMk/>
            <pc:sldMk cId="1087647993" sldId="259"/>
            <ac:graphicFrameMk id="10" creationId="{E8B93C97-492D-7034-BCFC-B8480063DE2E}"/>
          </ac:graphicFrameMkLst>
        </pc:graphicFrameChg>
        <pc:graphicFrameChg chg="add del">
          <ac:chgData name="Matta, Micaela" userId="d8e0dc0f-d6ee-4222-b182-01132c66a85a" providerId="ADAL" clId="{890C2977-6D5F-1F4D-A11A-0DFEB2C38D2F}" dt="2022-10-21T16:17:56.928" v="1436" actId="26606"/>
          <ac:graphicFrameMkLst>
            <pc:docMk/>
            <pc:sldMk cId="1087647993" sldId="259"/>
            <ac:graphicFrameMk id="12" creationId="{9571657B-DF4D-3B80-A1D9-9F3819139205}"/>
          </ac:graphicFrameMkLst>
        </pc:graphicFrameChg>
        <pc:graphicFrameChg chg="add mod modGraphic">
          <ac:chgData name="Matta, Micaela" userId="d8e0dc0f-d6ee-4222-b182-01132c66a85a" providerId="ADAL" clId="{890C2977-6D5F-1F4D-A11A-0DFEB2C38D2F}" dt="2022-10-21T16:18:25.065" v="1446" actId="403"/>
          <ac:graphicFrameMkLst>
            <pc:docMk/>
            <pc:sldMk cId="1087647993" sldId="259"/>
            <ac:graphicFrameMk id="14" creationId="{BEF5964E-E129-ED7F-5948-14AB65DA99AD}"/>
          </ac:graphicFrameMkLst>
        </pc:graphicFrameChg>
        <pc:picChg chg="add mod">
          <ac:chgData name="Matta, Micaela" userId="d8e0dc0f-d6ee-4222-b182-01132c66a85a" providerId="ADAL" clId="{890C2977-6D5F-1F4D-A11A-0DFEB2C38D2F}" dt="2022-10-22T16:58:02.545" v="2620" actId="1076"/>
          <ac:picMkLst>
            <pc:docMk/>
            <pc:sldMk cId="1087647993" sldId="259"/>
            <ac:picMk id="5" creationId="{A7F2B1E7-E581-D63E-2486-1B3491E8E80A}"/>
          </ac:picMkLst>
        </pc:picChg>
        <pc:picChg chg="mod modCrop">
          <ac:chgData name="Matta, Micaela" userId="d8e0dc0f-d6ee-4222-b182-01132c66a85a" providerId="ADAL" clId="{890C2977-6D5F-1F4D-A11A-0DFEB2C38D2F}" dt="2022-10-21T16:20:30.314" v="1526" actId="1076"/>
          <ac:picMkLst>
            <pc:docMk/>
            <pc:sldMk cId="1087647993" sldId="259"/>
            <ac:picMk id="6" creationId="{E9A0548F-810F-AC4A-BB08-BDAC9059FA25}"/>
          </ac:picMkLst>
        </pc:picChg>
      </pc:sldChg>
      <pc:sldChg chg="addSp delSp modSp mod modNotesTx">
        <pc:chgData name="Matta, Micaela" userId="d8e0dc0f-d6ee-4222-b182-01132c66a85a" providerId="ADAL" clId="{890C2977-6D5F-1F4D-A11A-0DFEB2C38D2F}" dt="2022-10-26T09:16:37.472" v="3133" actId="20577"/>
        <pc:sldMkLst>
          <pc:docMk/>
          <pc:sldMk cId="1386456673" sldId="260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1386456673" sldId="260"/>
            <ac:spMk id="2" creationId="{57A1C5AA-AC73-2646-938B-2385F81D78B4}"/>
          </ac:spMkLst>
        </pc:spChg>
        <pc:spChg chg="mod">
          <ac:chgData name="Matta, Micaela" userId="d8e0dc0f-d6ee-4222-b182-01132c66a85a" providerId="ADAL" clId="{890C2977-6D5F-1F4D-A11A-0DFEB2C38D2F}" dt="2022-10-26T09:16:37.472" v="3133" actId="20577"/>
          <ac:spMkLst>
            <pc:docMk/>
            <pc:sldMk cId="1386456673" sldId="260"/>
            <ac:spMk id="3" creationId="{C276B7E4-1DA0-4A42-ABCB-A4071199BFA3}"/>
          </ac:spMkLst>
        </pc:spChg>
        <pc:spChg chg="add del mod">
          <ac:chgData name="Matta, Micaela" userId="d8e0dc0f-d6ee-4222-b182-01132c66a85a" providerId="ADAL" clId="{890C2977-6D5F-1F4D-A11A-0DFEB2C38D2F}" dt="2022-10-22T16:18:22.117" v="2377" actId="478"/>
          <ac:spMkLst>
            <pc:docMk/>
            <pc:sldMk cId="1386456673" sldId="260"/>
            <ac:spMk id="5" creationId="{8525F224-8A9C-0885-83FA-CEF9B881998E}"/>
          </ac:spMkLst>
        </pc:spChg>
      </pc:sldChg>
      <pc:sldChg chg="delSp modSp mod">
        <pc:chgData name="Matta, Micaela" userId="d8e0dc0f-d6ee-4222-b182-01132c66a85a" providerId="ADAL" clId="{890C2977-6D5F-1F4D-A11A-0DFEB2C38D2F}" dt="2022-10-26T09:14:45.866" v="3086" actId="20577"/>
        <pc:sldMkLst>
          <pc:docMk/>
          <pc:sldMk cId="3567844500" sldId="261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3567844500" sldId="261"/>
            <ac:spMk id="2" creationId="{B061211D-045F-FB4A-8F0A-A15E1ECBB3DB}"/>
          </ac:spMkLst>
        </pc:spChg>
        <pc:spChg chg="mod">
          <ac:chgData name="Matta, Micaela" userId="d8e0dc0f-d6ee-4222-b182-01132c66a85a" providerId="ADAL" clId="{890C2977-6D5F-1F4D-A11A-0DFEB2C38D2F}" dt="2022-10-26T09:14:45.866" v="3086" actId="20577"/>
          <ac:spMkLst>
            <pc:docMk/>
            <pc:sldMk cId="3567844500" sldId="261"/>
            <ac:spMk id="3" creationId="{74D78186-808D-7E49-A9DD-A83A93FF2EC7}"/>
          </ac:spMkLst>
        </pc:spChg>
        <pc:picChg chg="mod">
          <ac:chgData name="Matta, Micaela" userId="d8e0dc0f-d6ee-4222-b182-01132c66a85a" providerId="ADAL" clId="{890C2977-6D5F-1F4D-A11A-0DFEB2C38D2F}" dt="2022-10-22T16:17:28.828" v="2365" actId="1076"/>
          <ac:picMkLst>
            <pc:docMk/>
            <pc:sldMk cId="3567844500" sldId="261"/>
            <ac:picMk id="5" creationId="{34907EC6-0EFB-4F42-ACF0-D52AC9D8A102}"/>
          </ac:picMkLst>
        </pc:picChg>
        <pc:picChg chg="del mod">
          <ac:chgData name="Matta, Micaela" userId="d8e0dc0f-d6ee-4222-b182-01132c66a85a" providerId="ADAL" clId="{890C2977-6D5F-1F4D-A11A-0DFEB2C38D2F}" dt="2022-10-22T16:17:18.979" v="2361" actId="478"/>
          <ac:picMkLst>
            <pc:docMk/>
            <pc:sldMk cId="3567844500" sldId="261"/>
            <ac:picMk id="6" creationId="{41721496-EA9E-0449-B410-C6B2E23EBE71}"/>
          </ac:picMkLst>
        </pc:picChg>
        <pc:picChg chg="mod">
          <ac:chgData name="Matta, Micaela" userId="d8e0dc0f-d6ee-4222-b182-01132c66a85a" providerId="ADAL" clId="{890C2977-6D5F-1F4D-A11A-0DFEB2C38D2F}" dt="2022-10-22T16:17:27.409" v="2364" actId="1076"/>
          <ac:picMkLst>
            <pc:docMk/>
            <pc:sldMk cId="3567844500" sldId="261"/>
            <ac:picMk id="7" creationId="{785C7C76-4DA7-B349-99B3-6FD083AD5ED9}"/>
          </ac:picMkLst>
        </pc:picChg>
      </pc:sldChg>
      <pc:sldChg chg="addSp delSp modSp mod">
        <pc:chgData name="Matta, Micaela" userId="d8e0dc0f-d6ee-4222-b182-01132c66a85a" providerId="ADAL" clId="{890C2977-6D5F-1F4D-A11A-0DFEB2C38D2F}" dt="2022-10-22T16:53:14.626" v="2570" actId="20577"/>
        <pc:sldMkLst>
          <pc:docMk/>
          <pc:sldMk cId="3447203354" sldId="262"/>
        </pc:sldMkLst>
        <pc:spChg chg="mod">
          <ac:chgData name="Matta, Micaela" userId="d8e0dc0f-d6ee-4222-b182-01132c66a85a" providerId="ADAL" clId="{890C2977-6D5F-1F4D-A11A-0DFEB2C38D2F}" dt="2022-10-22T16:53:14.626" v="2570" actId="20577"/>
          <ac:spMkLst>
            <pc:docMk/>
            <pc:sldMk cId="3447203354" sldId="262"/>
            <ac:spMk id="2" creationId="{95BE9A7D-2569-0445-80A0-4B17B6788528}"/>
          </ac:spMkLst>
        </pc:spChg>
        <pc:spChg chg="mod">
          <ac:chgData name="Matta, Micaela" userId="d8e0dc0f-d6ee-4222-b182-01132c66a85a" providerId="ADAL" clId="{890C2977-6D5F-1F4D-A11A-0DFEB2C38D2F}" dt="2022-10-21T15:46:56.158" v="1218" actId="1076"/>
          <ac:spMkLst>
            <pc:docMk/>
            <pc:sldMk cId="3447203354" sldId="262"/>
            <ac:spMk id="3" creationId="{C4061973-9FC2-BB4B-9E25-B5052C6B4910}"/>
          </ac:spMkLst>
        </pc:spChg>
        <pc:spChg chg="add mod">
          <ac:chgData name="Matta, Micaela" userId="d8e0dc0f-d6ee-4222-b182-01132c66a85a" providerId="ADAL" clId="{890C2977-6D5F-1F4D-A11A-0DFEB2C38D2F}" dt="2022-10-21T15:46:59.101" v="1219" actId="1076"/>
          <ac:spMkLst>
            <pc:docMk/>
            <pc:sldMk cId="3447203354" sldId="262"/>
            <ac:spMk id="4" creationId="{C565BF11-13AF-D874-3A42-96C5DF9B7E34}"/>
          </ac:spMkLst>
        </pc:spChg>
        <pc:spChg chg="add del mod">
          <ac:chgData name="Matta, Micaela" userId="d8e0dc0f-d6ee-4222-b182-01132c66a85a" providerId="ADAL" clId="{890C2977-6D5F-1F4D-A11A-0DFEB2C38D2F}" dt="2022-10-21T15:47:00.306" v="1221"/>
          <ac:spMkLst>
            <pc:docMk/>
            <pc:sldMk cId="3447203354" sldId="262"/>
            <ac:spMk id="5" creationId="{97273855-D255-290B-6519-6CB17F357CD4}"/>
          </ac:spMkLst>
        </pc:spChg>
        <pc:picChg chg="add del mod">
          <ac:chgData name="Matta, Micaela" userId="d8e0dc0f-d6ee-4222-b182-01132c66a85a" providerId="ADAL" clId="{890C2977-6D5F-1F4D-A11A-0DFEB2C38D2F}" dt="2022-10-22T16:52:49.629" v="2563" actId="21"/>
          <ac:picMkLst>
            <pc:docMk/>
            <pc:sldMk cId="3447203354" sldId="262"/>
            <ac:picMk id="6" creationId="{52283A53-1E2C-D850-878B-9C86AB94D94F}"/>
          </ac:picMkLst>
        </pc:picChg>
      </pc:sldChg>
      <pc:sldChg chg="delSp del delDesignElem">
        <pc:chgData name="Matta, Micaela" userId="d8e0dc0f-d6ee-4222-b182-01132c66a85a" providerId="ADAL" clId="{890C2977-6D5F-1F4D-A11A-0DFEB2C38D2F}" dt="2022-10-21T10:41:11.765" v="43" actId="2696"/>
        <pc:sldMkLst>
          <pc:docMk/>
          <pc:sldMk cId="1478940177" sldId="263"/>
        </pc:sldMkLst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1478940177" sldId="263"/>
            <ac:spMk id="25" creationId="{E2264E67-6F59-4D8D-8E5F-8245B0FEAE76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1478940177" sldId="263"/>
            <ac:spMk id="27" creationId="{158E1C6E-D299-4F5D-B15B-155EBF7F62FD}"/>
          </ac:spMkLst>
        </pc:spChg>
      </pc:sldChg>
      <pc:sldChg chg="modSp mod">
        <pc:chgData name="Matta, Micaela" userId="d8e0dc0f-d6ee-4222-b182-01132c66a85a" providerId="ADAL" clId="{890C2977-6D5F-1F4D-A11A-0DFEB2C38D2F}" dt="2022-10-26T08:59:40.418" v="3082" actId="20577"/>
        <pc:sldMkLst>
          <pc:docMk/>
          <pc:sldMk cId="2447619403" sldId="264"/>
        </pc:sldMkLst>
        <pc:spChg chg="mod">
          <ac:chgData name="Matta, Micaela" userId="d8e0dc0f-d6ee-4222-b182-01132c66a85a" providerId="ADAL" clId="{890C2977-6D5F-1F4D-A11A-0DFEB2C38D2F}" dt="2022-10-26T08:59:40.418" v="3082" actId="20577"/>
          <ac:spMkLst>
            <pc:docMk/>
            <pc:sldMk cId="2447619403" sldId="264"/>
            <ac:spMk id="2" creationId="{AF971098-0A48-8D41-9FC6-E97C33873F06}"/>
          </ac:spMkLst>
        </pc:spChg>
        <pc:picChg chg="mod">
          <ac:chgData name="Matta, Micaela" userId="d8e0dc0f-d6ee-4222-b182-01132c66a85a" providerId="ADAL" clId="{890C2977-6D5F-1F4D-A11A-0DFEB2C38D2F}" dt="2022-10-22T16:20:55.004" v="2465" actId="1076"/>
          <ac:picMkLst>
            <pc:docMk/>
            <pc:sldMk cId="2447619403" sldId="264"/>
            <ac:picMk id="4" creationId="{872F9377-6B15-6342-A7E8-BBB65FA6FF83}"/>
          </ac:picMkLst>
        </pc:picChg>
        <pc:picChg chg="mod">
          <ac:chgData name="Matta, Micaela" userId="d8e0dc0f-d6ee-4222-b182-01132c66a85a" providerId="ADAL" clId="{890C2977-6D5F-1F4D-A11A-0DFEB2C38D2F}" dt="2022-10-22T16:20:44.685" v="2464" actId="1076"/>
          <ac:picMkLst>
            <pc:docMk/>
            <pc:sldMk cId="2447619403" sldId="264"/>
            <ac:picMk id="5" creationId="{442ED34A-537D-9C46-A046-C8D5C928B121}"/>
          </ac:picMkLst>
        </pc:picChg>
      </pc:sldChg>
      <pc:sldChg chg="addSp delSp modSp mod delDesignElem">
        <pc:chgData name="Matta, Micaela" userId="d8e0dc0f-d6ee-4222-b182-01132c66a85a" providerId="ADAL" clId="{890C2977-6D5F-1F4D-A11A-0DFEB2C38D2F}" dt="2022-10-25T09:20:43.411" v="2779" actId="1076"/>
        <pc:sldMkLst>
          <pc:docMk/>
          <pc:sldMk cId="3702105092" sldId="265"/>
        </pc:sldMkLst>
        <pc:spChg chg="del mod">
          <ac:chgData name="Matta, Micaela" userId="d8e0dc0f-d6ee-4222-b182-01132c66a85a" providerId="ADAL" clId="{890C2977-6D5F-1F4D-A11A-0DFEB2C38D2F}" dt="2022-10-21T13:17:31.662" v="578" actId="478"/>
          <ac:spMkLst>
            <pc:docMk/>
            <pc:sldMk cId="3702105092" sldId="265"/>
            <ac:spMk id="2" creationId="{CAB55CA3-8995-064E-A29D-EFB72787E2D7}"/>
          </ac:spMkLst>
        </pc:spChg>
        <pc:spChg chg="del">
          <ac:chgData name="Matta, Micaela" userId="d8e0dc0f-d6ee-4222-b182-01132c66a85a" providerId="ADAL" clId="{890C2977-6D5F-1F4D-A11A-0DFEB2C38D2F}" dt="2022-10-21T13:08:23.521" v="556" actId="478"/>
          <ac:spMkLst>
            <pc:docMk/>
            <pc:sldMk cId="3702105092" sldId="265"/>
            <ac:spMk id="3" creationId="{6B1B76C9-B34C-B94B-A604-F54BF7EAAAF1}"/>
          </ac:spMkLst>
        </pc:spChg>
        <pc:spChg chg="add mod">
          <ac:chgData name="Matta, Micaela" userId="d8e0dc0f-d6ee-4222-b182-01132c66a85a" providerId="ADAL" clId="{890C2977-6D5F-1F4D-A11A-0DFEB2C38D2F}" dt="2022-10-25T09:19:35.993" v="2774"/>
          <ac:spMkLst>
            <pc:docMk/>
            <pc:sldMk cId="3702105092" sldId="265"/>
            <ac:spMk id="5" creationId="{1022DA4C-37BF-F8E6-42C7-E50B5E3AF046}"/>
          </ac:spMkLst>
        </pc:spChg>
        <pc:spChg chg="add mod">
          <ac:chgData name="Matta, Micaela" userId="d8e0dc0f-d6ee-4222-b182-01132c66a85a" providerId="ADAL" clId="{890C2977-6D5F-1F4D-A11A-0DFEB2C38D2F}" dt="2022-10-21T13:17:31.662" v="578" actId="478"/>
          <ac:spMkLst>
            <pc:docMk/>
            <pc:sldMk cId="3702105092" sldId="265"/>
            <ac:spMk id="7" creationId="{349463E0-48C0-D1FB-8385-8A6CFB8FA7C9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3702105092" sldId="265"/>
            <ac:spMk id="8" creationId="{089A69AF-D57B-49B4-886C-D4A5DC194421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3702105092" sldId="265"/>
            <ac:spMk id="10" creationId="{CABDC08D-6093-4397-92D4-54D00E2BB1C2}"/>
          </ac:spMkLst>
        </pc:spChg>
        <pc:spChg chg="add del mod">
          <ac:chgData name="Matta, Micaela" userId="d8e0dc0f-d6ee-4222-b182-01132c66a85a" providerId="ADAL" clId="{890C2977-6D5F-1F4D-A11A-0DFEB2C38D2F}" dt="2022-10-21T15:07:35.652" v="706" actId="21"/>
          <ac:spMkLst>
            <pc:docMk/>
            <pc:sldMk cId="3702105092" sldId="265"/>
            <ac:spMk id="11" creationId="{5EAF37CE-195A-665A-AA43-9C534ECDEC04}"/>
          </ac:spMkLst>
        </pc:spChg>
        <pc:picChg chg="add mod">
          <ac:chgData name="Matta, Micaela" userId="d8e0dc0f-d6ee-4222-b182-01132c66a85a" providerId="ADAL" clId="{890C2977-6D5F-1F4D-A11A-0DFEB2C38D2F}" dt="2022-10-25T09:20:43.411" v="2779" actId="1076"/>
          <ac:picMkLst>
            <pc:docMk/>
            <pc:sldMk cId="3702105092" sldId="265"/>
            <ac:picMk id="12" creationId="{9D003B57-8635-1B65-E899-FDE010B7A60B}"/>
          </ac:picMkLst>
        </pc:picChg>
      </pc:sldChg>
      <pc:sldChg chg="addSp delSp modSp mod">
        <pc:chgData name="Matta, Micaela" userId="d8e0dc0f-d6ee-4222-b182-01132c66a85a" providerId="ADAL" clId="{890C2977-6D5F-1F4D-A11A-0DFEB2C38D2F}" dt="2022-10-22T16:56:16.635" v="2606"/>
        <pc:sldMkLst>
          <pc:docMk/>
          <pc:sldMk cId="65808028" sldId="266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65808028" sldId="266"/>
            <ac:spMk id="2" creationId="{F93B245A-9054-DD41-A850-63E246A4C649}"/>
          </ac:spMkLst>
        </pc:spChg>
        <pc:spChg chg="del mod">
          <ac:chgData name="Matta, Micaela" userId="d8e0dc0f-d6ee-4222-b182-01132c66a85a" providerId="ADAL" clId="{890C2977-6D5F-1F4D-A11A-0DFEB2C38D2F}" dt="2022-10-22T16:56:03.528" v="2603" actId="478"/>
          <ac:spMkLst>
            <pc:docMk/>
            <pc:sldMk cId="65808028" sldId="266"/>
            <ac:spMk id="3" creationId="{E64BF5DC-0722-6F4C-B7E8-5711BEEFA1B2}"/>
          </ac:spMkLst>
        </pc:spChg>
        <pc:spChg chg="add del mod">
          <ac:chgData name="Matta, Micaela" userId="d8e0dc0f-d6ee-4222-b182-01132c66a85a" providerId="ADAL" clId="{890C2977-6D5F-1F4D-A11A-0DFEB2C38D2F}" dt="2022-10-22T16:56:06.033" v="2604" actId="478"/>
          <ac:spMkLst>
            <pc:docMk/>
            <pc:sldMk cId="65808028" sldId="266"/>
            <ac:spMk id="5" creationId="{D7341A82-B067-FFDD-C086-974DCA1056F2}"/>
          </ac:spMkLst>
        </pc:spChg>
        <pc:spChg chg="add mod">
          <ac:chgData name="Matta, Micaela" userId="d8e0dc0f-d6ee-4222-b182-01132c66a85a" providerId="ADAL" clId="{890C2977-6D5F-1F4D-A11A-0DFEB2C38D2F}" dt="2022-10-22T16:56:16.635" v="2606"/>
          <ac:spMkLst>
            <pc:docMk/>
            <pc:sldMk cId="65808028" sldId="266"/>
            <ac:spMk id="7" creationId="{CDB24E5B-A6A1-834D-B595-A2ABBBF7FFE5}"/>
          </ac:spMkLst>
        </pc:spChg>
        <pc:picChg chg="add mod">
          <ac:chgData name="Matta, Micaela" userId="d8e0dc0f-d6ee-4222-b182-01132c66a85a" providerId="ADAL" clId="{890C2977-6D5F-1F4D-A11A-0DFEB2C38D2F}" dt="2022-10-22T16:56:16.635" v="2606"/>
          <ac:picMkLst>
            <pc:docMk/>
            <pc:sldMk cId="65808028" sldId="266"/>
            <ac:picMk id="6" creationId="{B582ADDC-3974-6F18-E28B-0D4DE5A2A905}"/>
          </ac:picMkLst>
        </pc:picChg>
      </pc:sldChg>
      <pc:sldChg chg="addSp delSp modSp del mod modShow">
        <pc:chgData name="Matta, Micaela" userId="d8e0dc0f-d6ee-4222-b182-01132c66a85a" providerId="ADAL" clId="{890C2977-6D5F-1F4D-A11A-0DFEB2C38D2F}" dt="2022-10-25T09:16:36.675" v="2748" actId="2696"/>
        <pc:sldMkLst>
          <pc:docMk/>
          <pc:sldMk cId="4011408808" sldId="267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4011408808" sldId="267"/>
            <ac:spMk id="2" creationId="{472914CC-812E-8D45-866E-87033550BE50}"/>
          </ac:spMkLst>
        </pc:spChg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4011408808" sldId="267"/>
            <ac:spMk id="3" creationId="{DD784D0C-623D-5D48-99EA-41726CFB6ABA}"/>
          </ac:spMkLst>
        </pc:spChg>
        <pc:picChg chg="add del mod">
          <ac:chgData name="Matta, Micaela" userId="d8e0dc0f-d6ee-4222-b182-01132c66a85a" providerId="ADAL" clId="{890C2977-6D5F-1F4D-A11A-0DFEB2C38D2F}" dt="2022-10-21T15:19:37.780" v="815" actId="478"/>
          <ac:picMkLst>
            <pc:docMk/>
            <pc:sldMk cId="4011408808" sldId="267"/>
            <ac:picMk id="4098" creationId="{552943DB-4C32-1B49-A266-CAC3122A53A1}"/>
          </ac:picMkLst>
        </pc:picChg>
      </pc:sldChg>
      <pc:sldChg chg="addSp delSp modSp mod ord">
        <pc:chgData name="Matta, Micaela" userId="d8e0dc0f-d6ee-4222-b182-01132c66a85a" providerId="ADAL" clId="{890C2977-6D5F-1F4D-A11A-0DFEB2C38D2F}" dt="2022-10-21T11:02:50.794" v="155" actId="478"/>
        <pc:sldMkLst>
          <pc:docMk/>
          <pc:sldMk cId="425743024" sldId="268"/>
        </pc:sldMkLst>
        <pc:spChg chg="del mod">
          <ac:chgData name="Matta, Micaela" userId="d8e0dc0f-d6ee-4222-b182-01132c66a85a" providerId="ADAL" clId="{890C2977-6D5F-1F4D-A11A-0DFEB2C38D2F}" dt="2022-10-21T11:02:50.794" v="155" actId="478"/>
          <ac:spMkLst>
            <pc:docMk/>
            <pc:sldMk cId="425743024" sldId="268"/>
            <ac:spMk id="2" creationId="{99C7C595-53F5-5A4A-B159-BAC9877E79CD}"/>
          </ac:spMkLst>
        </pc:spChg>
        <pc:spChg chg="del mod">
          <ac:chgData name="Matta, Micaela" userId="d8e0dc0f-d6ee-4222-b182-01132c66a85a" providerId="ADAL" clId="{890C2977-6D5F-1F4D-A11A-0DFEB2C38D2F}" dt="2022-10-21T10:49:26.214" v="46"/>
          <ac:spMkLst>
            <pc:docMk/>
            <pc:sldMk cId="425743024" sldId="268"/>
            <ac:spMk id="3" creationId="{F25704F9-4562-034F-9645-312430452993}"/>
          </ac:spMkLst>
        </pc:spChg>
        <pc:spChg chg="add del mod">
          <ac:chgData name="Matta, Micaela" userId="d8e0dc0f-d6ee-4222-b182-01132c66a85a" providerId="ADAL" clId="{890C2977-6D5F-1F4D-A11A-0DFEB2C38D2F}" dt="2022-10-21T11:02:13.105" v="147" actId="478"/>
          <ac:spMkLst>
            <pc:docMk/>
            <pc:sldMk cId="425743024" sldId="268"/>
            <ac:spMk id="8" creationId="{950E74B0-01C3-F65C-088E-0BE57F499FC8}"/>
          </ac:spMkLst>
        </pc:spChg>
        <pc:picChg chg="add mod">
          <ac:chgData name="Matta, Micaela" userId="d8e0dc0f-d6ee-4222-b182-01132c66a85a" providerId="ADAL" clId="{890C2977-6D5F-1F4D-A11A-0DFEB2C38D2F}" dt="2022-10-21T11:02:48.162" v="154" actId="1076"/>
          <ac:picMkLst>
            <pc:docMk/>
            <pc:sldMk cId="425743024" sldId="268"/>
            <ac:picMk id="4" creationId="{C2FD67B6-0D77-A8F3-BC59-0D3E415B613C}"/>
          </ac:picMkLst>
        </pc:picChg>
        <pc:picChg chg="add del mod">
          <ac:chgData name="Matta, Micaela" userId="d8e0dc0f-d6ee-4222-b182-01132c66a85a" providerId="ADAL" clId="{890C2977-6D5F-1F4D-A11A-0DFEB2C38D2F}" dt="2022-10-21T11:02:10.620" v="146" actId="478"/>
          <ac:picMkLst>
            <pc:docMk/>
            <pc:sldMk cId="425743024" sldId="268"/>
            <ac:picMk id="5" creationId="{51C7F207-BF1D-F721-BC31-4F3CE2190039}"/>
          </ac:picMkLst>
        </pc:picChg>
        <pc:picChg chg="add mod modCrop">
          <ac:chgData name="Matta, Micaela" userId="d8e0dc0f-d6ee-4222-b182-01132c66a85a" providerId="ADAL" clId="{890C2977-6D5F-1F4D-A11A-0DFEB2C38D2F}" dt="2022-10-21T11:02:44.568" v="153" actId="1076"/>
          <ac:picMkLst>
            <pc:docMk/>
            <pc:sldMk cId="425743024" sldId="268"/>
            <ac:picMk id="6" creationId="{05652A5F-1772-C354-96EE-FEE5440F3D7D}"/>
          </ac:picMkLst>
        </pc:picChg>
      </pc:sldChg>
      <pc:sldChg chg="addSp delSp modSp mod ord">
        <pc:chgData name="Matta, Micaela" userId="d8e0dc0f-d6ee-4222-b182-01132c66a85a" providerId="ADAL" clId="{890C2977-6D5F-1F4D-A11A-0DFEB2C38D2F}" dt="2022-10-25T09:52:24.606" v="2948" actId="20578"/>
        <pc:sldMkLst>
          <pc:docMk/>
          <pc:sldMk cId="2849854462" sldId="269"/>
        </pc:sldMkLst>
        <pc:spChg chg="del mod">
          <ac:chgData name="Matta, Micaela" userId="d8e0dc0f-d6ee-4222-b182-01132c66a85a" providerId="ADAL" clId="{890C2977-6D5F-1F4D-A11A-0DFEB2C38D2F}" dt="2022-10-21T12:04:03.192" v="190" actId="478"/>
          <ac:spMkLst>
            <pc:docMk/>
            <pc:sldMk cId="2849854462" sldId="269"/>
            <ac:spMk id="2" creationId="{33D761B6-5B69-3444-AF63-83C80B751005}"/>
          </ac:spMkLst>
        </pc:spChg>
        <pc:spChg chg="mod">
          <ac:chgData name="Matta, Micaela" userId="d8e0dc0f-d6ee-4222-b182-01132c66a85a" providerId="ADAL" clId="{890C2977-6D5F-1F4D-A11A-0DFEB2C38D2F}" dt="2022-10-21T12:56:11.885" v="454" actId="1076"/>
          <ac:spMkLst>
            <pc:docMk/>
            <pc:sldMk cId="2849854462" sldId="269"/>
            <ac:spMk id="3" creationId="{2D74E82A-6253-EB44-B281-06E365B42256}"/>
          </ac:spMkLst>
        </pc:spChg>
        <pc:spChg chg="add mod">
          <ac:chgData name="Matta, Micaela" userId="d8e0dc0f-d6ee-4222-b182-01132c66a85a" providerId="ADAL" clId="{890C2977-6D5F-1F4D-A11A-0DFEB2C38D2F}" dt="2022-10-21T12:56:29.636" v="472" actId="14100"/>
          <ac:spMkLst>
            <pc:docMk/>
            <pc:sldMk cId="2849854462" sldId="269"/>
            <ac:spMk id="9" creationId="{6879E7D7-2F29-0BFE-077C-9F31846E62CD}"/>
          </ac:spMkLst>
        </pc:spChg>
        <pc:picChg chg="add del mod">
          <ac:chgData name="Matta, Micaela" userId="d8e0dc0f-d6ee-4222-b182-01132c66a85a" providerId="ADAL" clId="{890C2977-6D5F-1F4D-A11A-0DFEB2C38D2F}" dt="2022-10-21T11:04:42.498" v="180" actId="478"/>
          <ac:picMkLst>
            <pc:docMk/>
            <pc:sldMk cId="2849854462" sldId="269"/>
            <ac:picMk id="4" creationId="{5A9F77E7-C99B-F618-CE3D-3EEAB15D6A09}"/>
          </ac:picMkLst>
        </pc:picChg>
        <pc:picChg chg="add del mod">
          <ac:chgData name="Matta, Micaela" userId="d8e0dc0f-d6ee-4222-b182-01132c66a85a" providerId="ADAL" clId="{890C2977-6D5F-1F4D-A11A-0DFEB2C38D2F}" dt="2022-10-21T11:04:44.860" v="182" actId="478"/>
          <ac:picMkLst>
            <pc:docMk/>
            <pc:sldMk cId="2849854462" sldId="269"/>
            <ac:picMk id="5" creationId="{DB0448BF-1F6F-1AA2-4DB0-E07DE9CBE8A2}"/>
          </ac:picMkLst>
        </pc:picChg>
        <pc:picChg chg="add mod modCrop">
          <ac:chgData name="Matta, Micaela" userId="d8e0dc0f-d6ee-4222-b182-01132c66a85a" providerId="ADAL" clId="{890C2977-6D5F-1F4D-A11A-0DFEB2C38D2F}" dt="2022-10-21T12:54:52.043" v="360" actId="1076"/>
          <ac:picMkLst>
            <pc:docMk/>
            <pc:sldMk cId="2849854462" sldId="269"/>
            <ac:picMk id="6" creationId="{E77FC9C2-C0C6-B793-0789-5D6FF7C15047}"/>
          </ac:picMkLst>
        </pc:picChg>
        <pc:picChg chg="add mod">
          <ac:chgData name="Matta, Micaela" userId="d8e0dc0f-d6ee-4222-b182-01132c66a85a" providerId="ADAL" clId="{890C2977-6D5F-1F4D-A11A-0DFEB2C38D2F}" dt="2022-10-21T12:54:57.025" v="363" actId="1076"/>
          <ac:picMkLst>
            <pc:docMk/>
            <pc:sldMk cId="2849854462" sldId="269"/>
            <ac:picMk id="7" creationId="{EF478F94-71F9-30B4-8AE8-AD559F6B7FF8}"/>
          </ac:picMkLst>
        </pc:picChg>
        <pc:picChg chg="add del mod">
          <ac:chgData name="Matta, Micaela" userId="d8e0dc0f-d6ee-4222-b182-01132c66a85a" providerId="ADAL" clId="{890C2977-6D5F-1F4D-A11A-0DFEB2C38D2F}" dt="2022-10-21T12:06:05.600" v="202" actId="478"/>
          <ac:picMkLst>
            <pc:docMk/>
            <pc:sldMk cId="2849854462" sldId="269"/>
            <ac:picMk id="8" creationId="{3393A96C-D344-717F-32D2-63DC52A37FFB}"/>
          </ac:picMkLst>
        </pc:picChg>
      </pc:sldChg>
      <pc:sldChg chg="addSp delSp modSp mod delDesignElem">
        <pc:chgData name="Matta, Micaela" userId="d8e0dc0f-d6ee-4222-b182-01132c66a85a" providerId="ADAL" clId="{890C2977-6D5F-1F4D-A11A-0DFEB2C38D2F}" dt="2022-10-21T15:41:44.346" v="1039" actId="1076"/>
        <pc:sldMkLst>
          <pc:docMk/>
          <pc:sldMk cId="2440777811" sldId="270"/>
        </pc:sldMkLst>
        <pc:spChg chg="del mod">
          <ac:chgData name="Matta, Micaela" userId="d8e0dc0f-d6ee-4222-b182-01132c66a85a" providerId="ADAL" clId="{890C2977-6D5F-1F4D-A11A-0DFEB2C38D2F}" dt="2022-10-21T15:18:42.391" v="768" actId="478"/>
          <ac:spMkLst>
            <pc:docMk/>
            <pc:sldMk cId="2440777811" sldId="270"/>
            <ac:spMk id="2" creationId="{7723636A-D4E4-DD46-9AE4-79FCAD5C7F5E}"/>
          </ac:spMkLst>
        </pc:spChg>
        <pc:spChg chg="add mod">
          <ac:chgData name="Matta, Micaela" userId="d8e0dc0f-d6ee-4222-b182-01132c66a85a" providerId="ADAL" clId="{890C2977-6D5F-1F4D-A11A-0DFEB2C38D2F}" dt="2022-10-21T15:18:55.054" v="799" actId="20577"/>
          <ac:spMkLst>
            <pc:docMk/>
            <pc:sldMk cId="2440777811" sldId="270"/>
            <ac:spMk id="4" creationId="{BFB34877-72E0-CBB0-441A-AF3A3E0159DD}"/>
          </ac:spMkLst>
        </pc:spChg>
        <pc:spChg chg="add mod">
          <ac:chgData name="Matta, Micaela" userId="d8e0dc0f-d6ee-4222-b182-01132c66a85a" providerId="ADAL" clId="{890C2977-6D5F-1F4D-A11A-0DFEB2C38D2F}" dt="2022-10-21T15:41:35.913" v="1037" actId="1076"/>
          <ac:spMkLst>
            <pc:docMk/>
            <pc:sldMk cId="2440777811" sldId="270"/>
            <ac:spMk id="6" creationId="{FF5B1C35-A7BB-8B44-F4B1-31495109C544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2440777811" sldId="270"/>
            <ac:spMk id="5131" creationId="{9D336D4B-F9C3-4167-9191-8DA896C803E6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2440777811" sldId="270"/>
            <ac:spMk id="5133" creationId="{069BF0B4-2BF1-40F2-8D8E-9CFCED97D981}"/>
          </ac:spMkLst>
        </pc:spChg>
        <pc:picChg chg="mod">
          <ac:chgData name="Matta, Micaela" userId="d8e0dc0f-d6ee-4222-b182-01132c66a85a" providerId="ADAL" clId="{890C2977-6D5F-1F4D-A11A-0DFEB2C38D2F}" dt="2022-10-21T15:41:44.346" v="1039" actId="1076"/>
          <ac:picMkLst>
            <pc:docMk/>
            <pc:sldMk cId="2440777811" sldId="270"/>
            <ac:picMk id="5124" creationId="{8CFD8017-699C-EF4B-91D3-743993A8521B}"/>
          </ac:picMkLst>
        </pc:picChg>
      </pc:sldChg>
      <pc:sldChg chg="addSp delSp modSp mod ord delDesignElem">
        <pc:chgData name="Matta, Micaela" userId="d8e0dc0f-d6ee-4222-b182-01132c66a85a" providerId="ADAL" clId="{890C2977-6D5F-1F4D-A11A-0DFEB2C38D2F}" dt="2022-10-25T09:55:37.582" v="2968" actId="14100"/>
        <pc:sldMkLst>
          <pc:docMk/>
          <pc:sldMk cId="2110800211" sldId="271"/>
        </pc:sldMkLst>
        <pc:spChg chg="mod">
          <ac:chgData name="Matta, Micaela" userId="d8e0dc0f-d6ee-4222-b182-01132c66a85a" providerId="ADAL" clId="{890C2977-6D5F-1F4D-A11A-0DFEB2C38D2F}" dt="2022-10-21T13:03:49.811" v="501" actId="1076"/>
          <ac:spMkLst>
            <pc:docMk/>
            <pc:sldMk cId="2110800211" sldId="271"/>
            <ac:spMk id="2" creationId="{18D0C45A-633C-3644-9E53-AD56AE3719DD}"/>
          </ac:spMkLst>
        </pc:spChg>
        <pc:spChg chg="add mod">
          <ac:chgData name="Matta, Micaela" userId="d8e0dc0f-d6ee-4222-b182-01132c66a85a" providerId="ADAL" clId="{890C2977-6D5F-1F4D-A11A-0DFEB2C38D2F}" dt="2022-10-25T09:55:29.695" v="2967" actId="1036"/>
          <ac:spMkLst>
            <pc:docMk/>
            <pc:sldMk cId="2110800211" sldId="271"/>
            <ac:spMk id="4" creationId="{026E6D66-C667-3B51-A860-93A8AB7EAB4F}"/>
          </ac:spMkLst>
        </pc:spChg>
        <pc:spChg chg="add mod">
          <ac:chgData name="Matta, Micaela" userId="d8e0dc0f-d6ee-4222-b182-01132c66a85a" providerId="ADAL" clId="{890C2977-6D5F-1F4D-A11A-0DFEB2C38D2F}" dt="2022-10-25T09:55:26.517" v="2966" actId="1076"/>
          <ac:spMkLst>
            <pc:docMk/>
            <pc:sldMk cId="2110800211" sldId="271"/>
            <ac:spMk id="5" creationId="{EAE0CE27-7157-7C4D-C7A6-C56C1A6497E0}"/>
          </ac:spMkLst>
        </pc:spChg>
        <pc:spChg chg="mod">
          <ac:chgData name="Matta, Micaela" userId="d8e0dc0f-d6ee-4222-b182-01132c66a85a" providerId="ADAL" clId="{890C2977-6D5F-1F4D-A11A-0DFEB2C38D2F}" dt="2022-10-25T09:55:37.582" v="2968" actId="14100"/>
          <ac:spMkLst>
            <pc:docMk/>
            <pc:sldMk cId="2110800211" sldId="271"/>
            <ac:spMk id="6150" creationId="{C4590455-9DB0-81D9-AE17-91267ED5D33F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2110800211" sldId="271"/>
            <ac:spMk id="6160" creationId="{089A69AF-D57B-49B4-886C-D4A5DC194421}"/>
          </ac:spMkLst>
        </pc:spChg>
        <pc:spChg chg="del">
          <ac:chgData name="Matta, Micaela" userId="d8e0dc0f-d6ee-4222-b182-01132c66a85a" providerId="ADAL" clId="{890C2977-6D5F-1F4D-A11A-0DFEB2C38D2F}" dt="2022-10-21T10:26:45.753" v="8"/>
          <ac:spMkLst>
            <pc:docMk/>
            <pc:sldMk cId="2110800211" sldId="271"/>
            <ac:spMk id="6162" creationId="{CABDC08D-6093-4397-92D4-54D00E2BB1C2}"/>
          </ac:spMkLst>
        </pc:spChg>
      </pc:sldChg>
      <pc:sldChg chg="modSp del mod">
        <pc:chgData name="Matta, Micaela" userId="d8e0dc0f-d6ee-4222-b182-01132c66a85a" providerId="ADAL" clId="{890C2977-6D5F-1F4D-A11A-0DFEB2C38D2F}" dt="2022-10-21T15:41:03.997" v="1024" actId="2696"/>
        <pc:sldMkLst>
          <pc:docMk/>
          <pc:sldMk cId="1999607951" sldId="272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1999607951" sldId="272"/>
            <ac:spMk id="2" creationId="{63EBA8FB-9F21-0C42-A2B2-47DEF15D5FCF}"/>
          </ac:spMkLst>
        </pc:spChg>
        <pc:spChg chg="mod">
          <ac:chgData name="Matta, Micaela" userId="d8e0dc0f-d6ee-4222-b182-01132c66a85a" providerId="ADAL" clId="{890C2977-6D5F-1F4D-A11A-0DFEB2C38D2F}" dt="2022-10-21T15:41:00.406" v="1023" actId="21"/>
          <ac:spMkLst>
            <pc:docMk/>
            <pc:sldMk cId="1999607951" sldId="272"/>
            <ac:spMk id="3" creationId="{D540A3B7-E0A2-2745-AD74-AC31627C8126}"/>
          </ac:spMkLst>
        </pc:spChg>
      </pc:sldChg>
      <pc:sldChg chg="addSp delSp modSp mod">
        <pc:chgData name="Matta, Micaela" userId="d8e0dc0f-d6ee-4222-b182-01132c66a85a" providerId="ADAL" clId="{890C2977-6D5F-1F4D-A11A-0DFEB2C38D2F}" dt="2022-10-26T09:01:28.110" v="3084" actId="1076"/>
        <pc:sldMkLst>
          <pc:docMk/>
          <pc:sldMk cId="995299038" sldId="273"/>
        </pc:sldMkLst>
        <pc:spChg chg="mod">
          <ac:chgData name="Matta, Micaela" userId="d8e0dc0f-d6ee-4222-b182-01132c66a85a" providerId="ADAL" clId="{890C2977-6D5F-1F4D-A11A-0DFEB2C38D2F}" dt="2022-10-21T15:40:30.299" v="1021" actId="1076"/>
          <ac:spMkLst>
            <pc:docMk/>
            <pc:sldMk cId="995299038" sldId="273"/>
            <ac:spMk id="2" creationId="{2274DE1B-1B5C-8649-98D5-8D2D65890748}"/>
          </ac:spMkLst>
        </pc:spChg>
        <pc:spChg chg="mod">
          <ac:chgData name="Matta, Micaela" userId="d8e0dc0f-d6ee-4222-b182-01132c66a85a" providerId="ADAL" clId="{890C2977-6D5F-1F4D-A11A-0DFEB2C38D2F}" dt="2022-10-21T15:40:00.952" v="978" actId="1076"/>
          <ac:spMkLst>
            <pc:docMk/>
            <pc:sldMk cId="995299038" sldId="273"/>
            <ac:spMk id="3" creationId="{03BD1B64-E5CA-D54F-A01C-9F275A8F08D8}"/>
          </ac:spMkLst>
        </pc:spChg>
        <pc:spChg chg="add mod">
          <ac:chgData name="Matta, Micaela" userId="d8e0dc0f-d6ee-4222-b182-01132c66a85a" providerId="ADAL" clId="{890C2977-6D5F-1F4D-A11A-0DFEB2C38D2F}" dt="2022-10-25T09:57:57.603" v="2982" actId="1076"/>
          <ac:spMkLst>
            <pc:docMk/>
            <pc:sldMk cId="995299038" sldId="273"/>
            <ac:spMk id="8" creationId="{CBF8E998-E541-BD65-C555-F574953D1BA6}"/>
          </ac:spMkLst>
        </pc:spChg>
        <pc:spChg chg="add del mod">
          <ac:chgData name="Matta, Micaela" userId="d8e0dc0f-d6ee-4222-b182-01132c66a85a" providerId="ADAL" clId="{890C2977-6D5F-1F4D-A11A-0DFEB2C38D2F}" dt="2022-10-21T15:39:21.236" v="917" actId="478"/>
          <ac:spMkLst>
            <pc:docMk/>
            <pc:sldMk cId="995299038" sldId="273"/>
            <ac:spMk id="10" creationId="{1FA3BDE7-ECD3-939F-9006-1EBCFD3C8A7C}"/>
          </ac:spMkLst>
        </pc:spChg>
        <pc:spChg chg="add del mod">
          <ac:chgData name="Matta, Micaela" userId="d8e0dc0f-d6ee-4222-b182-01132c66a85a" providerId="ADAL" clId="{890C2977-6D5F-1F4D-A11A-0DFEB2C38D2F}" dt="2022-10-25T09:56:51.955" v="2975" actId="478"/>
          <ac:spMkLst>
            <pc:docMk/>
            <pc:sldMk cId="995299038" sldId="273"/>
            <ac:spMk id="11" creationId="{4E3DA4EB-9B9A-7B50-7FC7-10FA1C3D0268}"/>
          </ac:spMkLst>
        </pc:spChg>
        <pc:picChg chg="mod">
          <ac:chgData name="Matta, Micaela" userId="d8e0dc0f-d6ee-4222-b182-01132c66a85a" providerId="ADAL" clId="{890C2977-6D5F-1F4D-A11A-0DFEB2C38D2F}" dt="2022-10-26T09:01:28.110" v="3084" actId="1076"/>
          <ac:picMkLst>
            <pc:docMk/>
            <pc:sldMk cId="995299038" sldId="273"/>
            <ac:picMk id="4" creationId="{44E9E993-7DBD-4849-A89F-3D3A9B75D382}"/>
          </ac:picMkLst>
        </pc:picChg>
        <pc:picChg chg="add del">
          <ac:chgData name="Matta, Micaela" userId="d8e0dc0f-d6ee-4222-b182-01132c66a85a" providerId="ADAL" clId="{890C2977-6D5F-1F4D-A11A-0DFEB2C38D2F}" dt="2022-10-21T12:41:19.596" v="212" actId="21"/>
          <ac:picMkLst>
            <pc:docMk/>
            <pc:sldMk cId="995299038" sldId="273"/>
            <ac:picMk id="4" creationId="{B5A73A29-7613-959A-0714-B5997111D982}"/>
          </ac:picMkLst>
        </pc:picChg>
        <pc:picChg chg="add mod">
          <ac:chgData name="Matta, Micaela" userId="d8e0dc0f-d6ee-4222-b182-01132c66a85a" providerId="ADAL" clId="{890C2977-6D5F-1F4D-A11A-0DFEB2C38D2F}" dt="2022-10-21T15:40:00.952" v="978" actId="1076"/>
          <ac:picMkLst>
            <pc:docMk/>
            <pc:sldMk cId="995299038" sldId="273"/>
            <ac:picMk id="5" creationId="{8DB62FDD-0F0E-BC5D-1201-EA104FDEE5EF}"/>
          </ac:picMkLst>
        </pc:picChg>
        <pc:picChg chg="add mod">
          <ac:chgData name="Matta, Micaela" userId="d8e0dc0f-d6ee-4222-b182-01132c66a85a" providerId="ADAL" clId="{890C2977-6D5F-1F4D-A11A-0DFEB2C38D2F}" dt="2022-10-21T15:40:00.952" v="978" actId="1076"/>
          <ac:picMkLst>
            <pc:docMk/>
            <pc:sldMk cId="995299038" sldId="273"/>
            <ac:picMk id="6" creationId="{0FD34BD5-8688-A88A-F8CE-BE006C5AB8BF}"/>
          </ac:picMkLst>
        </pc:picChg>
        <pc:picChg chg="add mod modCrop">
          <ac:chgData name="Matta, Micaela" userId="d8e0dc0f-d6ee-4222-b182-01132c66a85a" providerId="ADAL" clId="{890C2977-6D5F-1F4D-A11A-0DFEB2C38D2F}" dt="2022-10-25T09:57:54.910" v="2981" actId="1076"/>
          <ac:picMkLst>
            <pc:docMk/>
            <pc:sldMk cId="995299038" sldId="273"/>
            <ac:picMk id="7" creationId="{C1AA8DB5-AD17-8EBB-61A8-0E6DC2F541EB}"/>
          </ac:picMkLst>
        </pc:picChg>
        <pc:picChg chg="add mod">
          <ac:chgData name="Matta, Micaela" userId="d8e0dc0f-d6ee-4222-b182-01132c66a85a" providerId="ADAL" clId="{890C2977-6D5F-1F4D-A11A-0DFEB2C38D2F}" dt="2022-10-25T09:58:15.599" v="2986" actId="1076"/>
          <ac:picMkLst>
            <pc:docMk/>
            <pc:sldMk cId="995299038" sldId="273"/>
            <ac:picMk id="9" creationId="{48D672F2-7F4E-1973-9A30-B0C2A1FC1222}"/>
          </ac:picMkLst>
        </pc:picChg>
      </pc:sldChg>
      <pc:sldChg chg="modSp del mod">
        <pc:chgData name="Matta, Micaela" userId="d8e0dc0f-d6ee-4222-b182-01132c66a85a" providerId="ADAL" clId="{890C2977-6D5F-1F4D-A11A-0DFEB2C38D2F}" dt="2022-10-21T15:41:47.477" v="1040" actId="2696"/>
        <pc:sldMkLst>
          <pc:docMk/>
          <pc:sldMk cId="3174032931" sldId="274"/>
        </pc:sldMkLst>
        <pc:spChg chg="mod">
          <ac:chgData name="Matta, Micaela" userId="d8e0dc0f-d6ee-4222-b182-01132c66a85a" providerId="ADAL" clId="{890C2977-6D5F-1F4D-A11A-0DFEB2C38D2F}" dt="2022-10-21T10:28:22.160" v="25"/>
          <ac:spMkLst>
            <pc:docMk/>
            <pc:sldMk cId="3174032931" sldId="274"/>
            <ac:spMk id="2" creationId="{33CCA59B-E16C-7D4C-8550-5D6B83C72777}"/>
          </ac:spMkLst>
        </pc:spChg>
        <pc:spChg chg="mod">
          <ac:chgData name="Matta, Micaela" userId="d8e0dc0f-d6ee-4222-b182-01132c66a85a" providerId="ADAL" clId="{890C2977-6D5F-1F4D-A11A-0DFEB2C38D2F}" dt="2022-10-21T15:41:28.096" v="1034" actId="21"/>
          <ac:spMkLst>
            <pc:docMk/>
            <pc:sldMk cId="3174032931" sldId="274"/>
            <ac:spMk id="3" creationId="{97A8E6A7-9064-8347-B35C-DBFEA1CF3B7D}"/>
          </ac:spMkLst>
        </pc:spChg>
      </pc:sldChg>
      <pc:sldChg chg="addSp delSp modSp mod">
        <pc:chgData name="Matta, Micaela" userId="d8e0dc0f-d6ee-4222-b182-01132c66a85a" providerId="ADAL" clId="{890C2977-6D5F-1F4D-A11A-0DFEB2C38D2F}" dt="2022-10-22T16:42:12.129" v="2469" actId="20577"/>
        <pc:sldMkLst>
          <pc:docMk/>
          <pc:sldMk cId="823766115" sldId="275"/>
        </pc:sldMkLst>
        <pc:spChg chg="del mod">
          <ac:chgData name="Matta, Micaela" userId="d8e0dc0f-d6ee-4222-b182-01132c66a85a" providerId="ADAL" clId="{890C2977-6D5F-1F4D-A11A-0DFEB2C38D2F}" dt="2022-10-21T12:48:32.251" v="235" actId="478"/>
          <ac:spMkLst>
            <pc:docMk/>
            <pc:sldMk cId="823766115" sldId="275"/>
            <ac:spMk id="2" creationId="{C3C2E5DF-17B0-6D47-8F78-D4F054BFA099}"/>
          </ac:spMkLst>
        </pc:spChg>
        <pc:spChg chg="mod">
          <ac:chgData name="Matta, Micaela" userId="d8e0dc0f-d6ee-4222-b182-01132c66a85a" providerId="ADAL" clId="{890C2977-6D5F-1F4D-A11A-0DFEB2C38D2F}" dt="2022-10-21T12:53:08.497" v="270" actId="1076"/>
          <ac:spMkLst>
            <pc:docMk/>
            <pc:sldMk cId="823766115" sldId="275"/>
            <ac:spMk id="3" creationId="{38058EED-7AB9-4A4C-BCC8-4D3764BD96E4}"/>
          </ac:spMkLst>
        </pc:spChg>
        <pc:spChg chg="add del mod">
          <ac:chgData name="Matta, Micaela" userId="d8e0dc0f-d6ee-4222-b182-01132c66a85a" providerId="ADAL" clId="{890C2977-6D5F-1F4D-A11A-0DFEB2C38D2F}" dt="2022-10-21T12:53:21.731" v="278"/>
          <ac:spMkLst>
            <pc:docMk/>
            <pc:sldMk cId="823766115" sldId="275"/>
            <ac:spMk id="8" creationId="{8083398D-1A39-0FE2-A90F-B5232D54DE09}"/>
          </ac:spMkLst>
        </pc:spChg>
        <pc:spChg chg="add mod">
          <ac:chgData name="Matta, Micaela" userId="d8e0dc0f-d6ee-4222-b182-01132c66a85a" providerId="ADAL" clId="{890C2977-6D5F-1F4D-A11A-0DFEB2C38D2F}" dt="2022-10-22T16:42:12.129" v="2469" actId="20577"/>
          <ac:spMkLst>
            <pc:docMk/>
            <pc:sldMk cId="823766115" sldId="275"/>
            <ac:spMk id="10" creationId="{87598459-B80A-3BCF-9C50-EB3F543A6E66}"/>
          </ac:spMkLst>
        </pc:spChg>
        <pc:picChg chg="add del mod">
          <ac:chgData name="Matta, Micaela" userId="d8e0dc0f-d6ee-4222-b182-01132c66a85a" providerId="ADAL" clId="{890C2977-6D5F-1F4D-A11A-0DFEB2C38D2F}" dt="2022-10-21T12:50:12.205" v="257" actId="478"/>
          <ac:picMkLst>
            <pc:docMk/>
            <pc:sldMk cId="823766115" sldId="275"/>
            <ac:picMk id="4" creationId="{6CC2B126-04F5-AAEA-FEEB-8DE2DBC57BC1}"/>
          </ac:picMkLst>
        </pc:picChg>
        <pc:picChg chg="add del mod">
          <ac:chgData name="Matta, Micaela" userId="d8e0dc0f-d6ee-4222-b182-01132c66a85a" providerId="ADAL" clId="{890C2977-6D5F-1F4D-A11A-0DFEB2C38D2F}" dt="2022-10-21T12:53:18.820" v="275" actId="21"/>
          <ac:picMkLst>
            <pc:docMk/>
            <pc:sldMk cId="823766115" sldId="275"/>
            <ac:picMk id="5" creationId="{F8DB4589-F401-355A-939B-B2606078A4F7}"/>
          </ac:picMkLst>
        </pc:picChg>
        <pc:picChg chg="add del mod modCrop">
          <ac:chgData name="Matta, Micaela" userId="d8e0dc0f-d6ee-4222-b182-01132c66a85a" providerId="ADAL" clId="{890C2977-6D5F-1F4D-A11A-0DFEB2C38D2F}" dt="2022-10-21T12:50:10.259" v="256" actId="478"/>
          <ac:picMkLst>
            <pc:docMk/>
            <pc:sldMk cId="823766115" sldId="275"/>
            <ac:picMk id="6" creationId="{7D12A1CA-3099-197A-6FD6-9EB0C21E5890}"/>
          </ac:picMkLst>
        </pc:picChg>
        <pc:picChg chg="add mod">
          <ac:chgData name="Matta, Micaela" userId="d8e0dc0f-d6ee-4222-b182-01132c66a85a" providerId="ADAL" clId="{890C2977-6D5F-1F4D-A11A-0DFEB2C38D2F}" dt="2022-10-21T12:54:35.640" v="358" actId="1076"/>
          <ac:picMkLst>
            <pc:docMk/>
            <pc:sldMk cId="823766115" sldId="275"/>
            <ac:picMk id="7" creationId="{FE6F5C86-0ED8-B148-60C4-72ACA6A1F4AD}"/>
          </ac:picMkLst>
        </pc:picChg>
        <pc:picChg chg="add mod">
          <ac:chgData name="Matta, Micaela" userId="d8e0dc0f-d6ee-4222-b182-01132c66a85a" providerId="ADAL" clId="{890C2977-6D5F-1F4D-A11A-0DFEB2C38D2F}" dt="2022-10-21T12:54:26.994" v="356" actId="1076"/>
          <ac:picMkLst>
            <pc:docMk/>
            <pc:sldMk cId="823766115" sldId="275"/>
            <ac:picMk id="9" creationId="{0B354AB5-E301-C143-BB2A-AF47D36E0A45}"/>
          </ac:picMkLst>
        </pc:picChg>
      </pc:sldChg>
      <pc:sldChg chg="addSp delSp modSp new mod modNotesTx">
        <pc:chgData name="Matta, Micaela" userId="d8e0dc0f-d6ee-4222-b182-01132c66a85a" providerId="ADAL" clId="{890C2977-6D5F-1F4D-A11A-0DFEB2C38D2F}" dt="2022-10-25T10:00:40.758" v="3002" actId="14100"/>
        <pc:sldMkLst>
          <pc:docMk/>
          <pc:sldMk cId="892406478" sldId="276"/>
        </pc:sldMkLst>
        <pc:spChg chg="del mod">
          <ac:chgData name="Matta, Micaela" userId="d8e0dc0f-d6ee-4222-b182-01132c66a85a" providerId="ADAL" clId="{890C2977-6D5F-1F4D-A11A-0DFEB2C38D2F}" dt="2022-10-25T08:43:31.531" v="2622" actId="478"/>
          <ac:spMkLst>
            <pc:docMk/>
            <pc:sldMk cId="892406478" sldId="276"/>
            <ac:spMk id="2" creationId="{5234A016-4434-5816-8E8F-717537FA14D7}"/>
          </ac:spMkLst>
        </pc:spChg>
        <pc:spChg chg="del mod">
          <ac:chgData name="Matta, Micaela" userId="d8e0dc0f-d6ee-4222-b182-01132c66a85a" providerId="ADAL" clId="{890C2977-6D5F-1F4D-A11A-0DFEB2C38D2F}" dt="2022-10-22T16:20:24.153" v="2457" actId="21"/>
          <ac:spMkLst>
            <pc:docMk/>
            <pc:sldMk cId="892406478" sldId="276"/>
            <ac:spMk id="3" creationId="{5FAA7D2D-0274-1236-8A06-C090654B8628}"/>
          </ac:spMkLst>
        </pc:spChg>
        <pc:spChg chg="add del mod">
          <ac:chgData name="Matta, Micaela" userId="d8e0dc0f-d6ee-4222-b182-01132c66a85a" providerId="ADAL" clId="{890C2977-6D5F-1F4D-A11A-0DFEB2C38D2F}" dt="2022-10-25T08:43:32.953" v="2623" actId="478"/>
          <ac:spMkLst>
            <pc:docMk/>
            <pc:sldMk cId="892406478" sldId="276"/>
            <ac:spMk id="8" creationId="{11B8220B-171A-3B87-0DFF-CAEB0201CCD7}"/>
          </ac:spMkLst>
        </pc:spChg>
        <pc:spChg chg="add del mod">
          <ac:chgData name="Matta, Micaela" userId="d8e0dc0f-d6ee-4222-b182-01132c66a85a" providerId="ADAL" clId="{890C2977-6D5F-1F4D-A11A-0DFEB2C38D2F}" dt="2022-10-22T16:20:31.238" v="2459" actId="21"/>
          <ac:spMkLst>
            <pc:docMk/>
            <pc:sldMk cId="892406478" sldId="276"/>
            <ac:spMk id="9" creationId="{79B9953A-7C04-11E9-2069-8A91878F426A}"/>
          </ac:spMkLst>
        </pc:spChg>
        <pc:spChg chg="add mod">
          <ac:chgData name="Matta, Micaela" userId="d8e0dc0f-d6ee-4222-b182-01132c66a85a" providerId="ADAL" clId="{890C2977-6D5F-1F4D-A11A-0DFEB2C38D2F}" dt="2022-10-22T16:20:34.635" v="2461" actId="21"/>
          <ac:spMkLst>
            <pc:docMk/>
            <pc:sldMk cId="892406478" sldId="276"/>
            <ac:spMk id="10" creationId="{8FF6CAA6-4A7F-2F68-114E-102C01B53010}"/>
          </ac:spMkLst>
        </pc:spChg>
        <pc:picChg chg="add del mod">
          <ac:chgData name="Matta, Micaela" userId="d8e0dc0f-d6ee-4222-b182-01132c66a85a" providerId="ADAL" clId="{890C2977-6D5F-1F4D-A11A-0DFEB2C38D2F}" dt="2022-10-21T10:31:56.102" v="36" actId="478"/>
          <ac:picMkLst>
            <pc:docMk/>
            <pc:sldMk cId="892406478" sldId="276"/>
            <ac:picMk id="4" creationId="{6F0AF6C6-19C7-FF6B-6D33-BEE932612EC5}"/>
          </ac:picMkLst>
        </pc:picChg>
        <pc:picChg chg="add del mod">
          <ac:chgData name="Matta, Micaela" userId="d8e0dc0f-d6ee-4222-b182-01132c66a85a" providerId="ADAL" clId="{890C2977-6D5F-1F4D-A11A-0DFEB2C38D2F}" dt="2022-10-22T16:20:06.861" v="2445" actId="21"/>
          <ac:picMkLst>
            <pc:docMk/>
            <pc:sldMk cId="892406478" sldId="276"/>
            <ac:picMk id="5" creationId="{3863A4CB-E394-D510-9C51-03C4E0821B6B}"/>
          </ac:picMkLst>
        </pc:picChg>
        <pc:picChg chg="add mod">
          <ac:chgData name="Matta, Micaela" userId="d8e0dc0f-d6ee-4222-b182-01132c66a85a" providerId="ADAL" clId="{890C2977-6D5F-1F4D-A11A-0DFEB2C38D2F}" dt="2022-10-25T09:58:34.493" v="2987" actId="1076"/>
          <ac:picMkLst>
            <pc:docMk/>
            <pc:sldMk cId="892406478" sldId="276"/>
            <ac:picMk id="6" creationId="{0F426F6C-9FBD-755B-BEB5-81C47634DC77}"/>
          </ac:picMkLst>
        </pc:picChg>
        <pc:cxnChg chg="add mod">
          <ac:chgData name="Matta, Micaela" userId="d8e0dc0f-d6ee-4222-b182-01132c66a85a" providerId="ADAL" clId="{890C2977-6D5F-1F4D-A11A-0DFEB2C38D2F}" dt="2022-10-25T10:00:40.758" v="3002" actId="14100"/>
          <ac:cxnSpMkLst>
            <pc:docMk/>
            <pc:sldMk cId="892406478" sldId="276"/>
            <ac:cxnSpMk id="12" creationId="{03B75C1C-9D78-9A2D-8209-5BE845B75E33}"/>
          </ac:cxnSpMkLst>
        </pc:cxnChg>
      </pc:sldChg>
      <pc:sldChg chg="addSp delSp modSp new del mod">
        <pc:chgData name="Matta, Micaela" userId="d8e0dc0f-d6ee-4222-b182-01132c66a85a" providerId="ADAL" clId="{890C2977-6D5F-1F4D-A11A-0DFEB2C38D2F}" dt="2022-10-21T17:02:56.929" v="2269" actId="2696"/>
        <pc:sldMkLst>
          <pc:docMk/>
          <pc:sldMk cId="2328674266" sldId="277"/>
        </pc:sldMkLst>
        <pc:spChg chg="mod">
          <ac:chgData name="Matta, Micaela" userId="d8e0dc0f-d6ee-4222-b182-01132c66a85a" providerId="ADAL" clId="{890C2977-6D5F-1F4D-A11A-0DFEB2C38D2F}" dt="2022-10-21T16:51:30.398" v="2050"/>
          <ac:spMkLst>
            <pc:docMk/>
            <pc:sldMk cId="2328674266" sldId="277"/>
            <ac:spMk id="2" creationId="{E7F57C85-5430-DF57-EDCC-90E9AF31D9CB}"/>
          </ac:spMkLst>
        </pc:spChg>
        <pc:spChg chg="del mod">
          <ac:chgData name="Matta, Micaela" userId="d8e0dc0f-d6ee-4222-b182-01132c66a85a" providerId="ADAL" clId="{890C2977-6D5F-1F4D-A11A-0DFEB2C38D2F}" dt="2022-10-21T16:59:59.369" v="2237" actId="21"/>
          <ac:spMkLst>
            <pc:docMk/>
            <pc:sldMk cId="2328674266" sldId="277"/>
            <ac:spMk id="3" creationId="{2A749326-51BA-1553-C531-2AE40DE7D783}"/>
          </ac:spMkLst>
        </pc:spChg>
        <pc:spChg chg="add del mod">
          <ac:chgData name="Matta, Micaela" userId="d8e0dc0f-d6ee-4222-b182-01132c66a85a" providerId="ADAL" clId="{890C2977-6D5F-1F4D-A11A-0DFEB2C38D2F}" dt="2022-10-21T16:59:48.430" v="2233" actId="21"/>
          <ac:spMkLst>
            <pc:docMk/>
            <pc:sldMk cId="2328674266" sldId="277"/>
            <ac:spMk id="4" creationId="{861FC344-F9FB-B106-C398-1A02F019A26F}"/>
          </ac:spMkLst>
        </pc:spChg>
        <pc:spChg chg="add del">
          <ac:chgData name="Matta, Micaela" userId="d8e0dc0f-d6ee-4222-b182-01132c66a85a" providerId="ADAL" clId="{890C2977-6D5F-1F4D-A11A-0DFEB2C38D2F}" dt="2022-10-21T16:23:00.379" v="1537" actId="22"/>
          <ac:spMkLst>
            <pc:docMk/>
            <pc:sldMk cId="2328674266" sldId="277"/>
            <ac:spMk id="6" creationId="{C9E4C53D-561E-099B-E3B5-8DBB089C7243}"/>
          </ac:spMkLst>
        </pc:spChg>
        <pc:spChg chg="add del mod">
          <ac:chgData name="Matta, Micaela" userId="d8e0dc0f-d6ee-4222-b182-01132c66a85a" providerId="ADAL" clId="{890C2977-6D5F-1F4D-A11A-0DFEB2C38D2F}" dt="2022-10-21T16:25:05.380" v="1566" actId="478"/>
          <ac:spMkLst>
            <pc:docMk/>
            <pc:sldMk cId="2328674266" sldId="277"/>
            <ac:spMk id="9" creationId="{F3C34785-02C4-D21C-1336-208222867051}"/>
          </ac:spMkLst>
        </pc:spChg>
        <pc:spChg chg="add del mod">
          <ac:chgData name="Matta, Micaela" userId="d8e0dc0f-d6ee-4222-b182-01132c66a85a" providerId="ADAL" clId="{890C2977-6D5F-1F4D-A11A-0DFEB2C38D2F}" dt="2022-10-21T16:57:38.798" v="2112" actId="478"/>
          <ac:spMkLst>
            <pc:docMk/>
            <pc:sldMk cId="2328674266" sldId="277"/>
            <ac:spMk id="14" creationId="{30B41030-A356-5488-50AF-D2A752CCB6F8}"/>
          </ac:spMkLst>
        </pc:spChg>
        <pc:spChg chg="add del mod">
          <ac:chgData name="Matta, Micaela" userId="d8e0dc0f-d6ee-4222-b182-01132c66a85a" providerId="ADAL" clId="{890C2977-6D5F-1F4D-A11A-0DFEB2C38D2F}" dt="2022-10-21T16:59:17.480" v="2224" actId="21"/>
          <ac:spMkLst>
            <pc:docMk/>
            <pc:sldMk cId="2328674266" sldId="277"/>
            <ac:spMk id="15" creationId="{F3837332-7FAB-1582-6367-13907A803A12}"/>
          </ac:spMkLst>
        </pc:spChg>
        <pc:spChg chg="add mod">
          <ac:chgData name="Matta, Micaela" userId="d8e0dc0f-d6ee-4222-b182-01132c66a85a" providerId="ADAL" clId="{890C2977-6D5F-1F4D-A11A-0DFEB2C38D2F}" dt="2022-10-21T16:59:59.369" v="2237" actId="21"/>
          <ac:spMkLst>
            <pc:docMk/>
            <pc:sldMk cId="2328674266" sldId="277"/>
            <ac:spMk id="17" creationId="{9440767A-73A7-C113-BAA1-BF7F4293F4A2}"/>
          </ac:spMkLst>
        </pc:spChg>
        <pc:picChg chg="add del mod">
          <ac:chgData name="Matta, Micaela" userId="d8e0dc0f-d6ee-4222-b182-01132c66a85a" providerId="ADAL" clId="{890C2977-6D5F-1F4D-A11A-0DFEB2C38D2F}" dt="2022-10-21T16:25:02.926" v="1565" actId="478"/>
          <ac:picMkLst>
            <pc:docMk/>
            <pc:sldMk cId="2328674266" sldId="277"/>
            <ac:picMk id="7" creationId="{714D2537-DF62-7998-5134-6C7967E2E0DD}"/>
          </ac:picMkLst>
        </pc:picChg>
        <pc:picChg chg="add del mod">
          <ac:chgData name="Matta, Micaela" userId="d8e0dc0f-d6ee-4222-b182-01132c66a85a" providerId="ADAL" clId="{890C2977-6D5F-1F4D-A11A-0DFEB2C38D2F}" dt="2022-10-21T16:56:10.314" v="2093" actId="478"/>
          <ac:picMkLst>
            <pc:docMk/>
            <pc:sldMk cId="2328674266" sldId="277"/>
            <ac:picMk id="10" creationId="{0A153E82-60C0-AEEC-A45C-45F77826EA80}"/>
          </ac:picMkLst>
        </pc:picChg>
        <pc:picChg chg="add del mod">
          <ac:chgData name="Matta, Micaela" userId="d8e0dc0f-d6ee-4222-b182-01132c66a85a" providerId="ADAL" clId="{890C2977-6D5F-1F4D-A11A-0DFEB2C38D2F}" dt="2022-10-21T16:59:48.430" v="2233" actId="21"/>
          <ac:picMkLst>
            <pc:docMk/>
            <pc:sldMk cId="2328674266" sldId="277"/>
            <ac:picMk id="11" creationId="{0EC928A3-F034-8A92-A7B4-0B0B757F2179}"/>
          </ac:picMkLst>
        </pc:picChg>
        <pc:picChg chg="add del mod">
          <ac:chgData name="Matta, Micaela" userId="d8e0dc0f-d6ee-4222-b182-01132c66a85a" providerId="ADAL" clId="{890C2977-6D5F-1F4D-A11A-0DFEB2C38D2F}" dt="2022-10-21T16:59:48.430" v="2233" actId="21"/>
          <ac:picMkLst>
            <pc:docMk/>
            <pc:sldMk cId="2328674266" sldId="277"/>
            <ac:picMk id="12" creationId="{ADA03635-EBA8-EF9D-36EC-F9B999275EB1}"/>
          </ac:picMkLst>
        </pc:picChg>
      </pc:sldChg>
      <pc:sldChg chg="addSp delSp modSp new mod">
        <pc:chgData name="Matta, Micaela" userId="d8e0dc0f-d6ee-4222-b182-01132c66a85a" providerId="ADAL" clId="{890C2977-6D5F-1F4D-A11A-0DFEB2C38D2F}" dt="2022-10-21T14:31:49.485" v="641" actId="1076"/>
        <pc:sldMkLst>
          <pc:docMk/>
          <pc:sldMk cId="914000977" sldId="278"/>
        </pc:sldMkLst>
        <pc:spChg chg="del">
          <ac:chgData name="Matta, Micaela" userId="d8e0dc0f-d6ee-4222-b182-01132c66a85a" providerId="ADAL" clId="{890C2977-6D5F-1F4D-A11A-0DFEB2C38D2F}" dt="2022-10-21T14:31:23.425" v="638" actId="478"/>
          <ac:spMkLst>
            <pc:docMk/>
            <pc:sldMk cId="914000977" sldId="278"/>
            <ac:spMk id="2" creationId="{4E724D36-4883-6A9B-DB60-33F624084928}"/>
          </ac:spMkLst>
        </pc:spChg>
        <pc:spChg chg="del">
          <ac:chgData name="Matta, Micaela" userId="d8e0dc0f-d6ee-4222-b182-01132c66a85a" providerId="ADAL" clId="{890C2977-6D5F-1F4D-A11A-0DFEB2C38D2F}" dt="2022-10-21T14:27:36.801" v="613" actId="478"/>
          <ac:spMkLst>
            <pc:docMk/>
            <pc:sldMk cId="914000977" sldId="278"/>
            <ac:spMk id="3" creationId="{142D8E74-3AE7-BFA3-1B7A-3F074ACF8F89}"/>
          </ac:spMkLst>
        </pc:spChg>
        <pc:spChg chg="add del">
          <ac:chgData name="Matta, Micaela" userId="d8e0dc0f-d6ee-4222-b182-01132c66a85a" providerId="ADAL" clId="{890C2977-6D5F-1F4D-A11A-0DFEB2C38D2F}" dt="2022-10-21T14:27:38.901" v="615" actId="22"/>
          <ac:spMkLst>
            <pc:docMk/>
            <pc:sldMk cId="914000977" sldId="278"/>
            <ac:spMk id="5" creationId="{01C585E0-7ED9-0DF2-D166-765F1DA9CBA3}"/>
          </ac:spMkLst>
        </pc:spChg>
        <pc:spChg chg="add del">
          <ac:chgData name="Matta, Micaela" userId="d8e0dc0f-d6ee-4222-b182-01132c66a85a" providerId="ADAL" clId="{890C2977-6D5F-1F4D-A11A-0DFEB2C38D2F}" dt="2022-10-21T14:27:46.987" v="617" actId="478"/>
          <ac:spMkLst>
            <pc:docMk/>
            <pc:sldMk cId="914000977" sldId="278"/>
            <ac:spMk id="7" creationId="{8C7C1E58-068E-4B5C-96CF-A6A1A5E1233B}"/>
          </ac:spMkLst>
        </pc:spChg>
        <pc:spChg chg="add del mod">
          <ac:chgData name="Matta, Micaela" userId="d8e0dc0f-d6ee-4222-b182-01132c66a85a" providerId="ADAL" clId="{890C2977-6D5F-1F4D-A11A-0DFEB2C38D2F}" dt="2022-10-21T14:30:37.946" v="627" actId="478"/>
          <ac:spMkLst>
            <pc:docMk/>
            <pc:sldMk cId="914000977" sldId="278"/>
            <ac:spMk id="10" creationId="{4C60C169-86C9-984D-4B6F-83BE36F7AD91}"/>
          </ac:spMkLst>
        </pc:spChg>
        <pc:spChg chg="add mod">
          <ac:chgData name="Matta, Micaela" userId="d8e0dc0f-d6ee-4222-b182-01132c66a85a" providerId="ADAL" clId="{890C2977-6D5F-1F4D-A11A-0DFEB2C38D2F}" dt="2022-10-21T14:31:49.485" v="641" actId="1076"/>
          <ac:spMkLst>
            <pc:docMk/>
            <pc:sldMk cId="914000977" sldId="278"/>
            <ac:spMk id="11" creationId="{11F96A36-ADA5-6A51-E650-13C20F08C56C}"/>
          </ac:spMkLst>
        </pc:spChg>
        <pc:picChg chg="add mod modCrop">
          <ac:chgData name="Matta, Micaela" userId="d8e0dc0f-d6ee-4222-b182-01132c66a85a" providerId="ADAL" clId="{890C2977-6D5F-1F4D-A11A-0DFEB2C38D2F}" dt="2022-10-21T14:31:44.052" v="640" actId="14100"/>
          <ac:picMkLst>
            <pc:docMk/>
            <pc:sldMk cId="914000977" sldId="278"/>
            <ac:picMk id="8" creationId="{5489BB6A-10C9-3383-F113-E67C0F72F289}"/>
          </ac:picMkLst>
        </pc:picChg>
      </pc:sldChg>
      <pc:sldChg chg="addSp delSp modSp new mod">
        <pc:chgData name="Matta, Micaela" userId="d8e0dc0f-d6ee-4222-b182-01132c66a85a" providerId="ADAL" clId="{890C2977-6D5F-1F4D-A11A-0DFEB2C38D2F}" dt="2022-10-21T15:50:58.961" v="1232" actId="21"/>
        <pc:sldMkLst>
          <pc:docMk/>
          <pc:sldMk cId="107135858" sldId="279"/>
        </pc:sldMkLst>
        <pc:spChg chg="mod">
          <ac:chgData name="Matta, Micaela" userId="d8e0dc0f-d6ee-4222-b182-01132c66a85a" providerId="ADAL" clId="{890C2977-6D5F-1F4D-A11A-0DFEB2C38D2F}" dt="2022-10-21T15:19:06.612" v="812" actId="20577"/>
          <ac:spMkLst>
            <pc:docMk/>
            <pc:sldMk cId="107135858" sldId="279"/>
            <ac:spMk id="2" creationId="{AD5037C6-8275-D623-3787-2F1C7A227047}"/>
          </ac:spMkLst>
        </pc:spChg>
        <pc:spChg chg="del">
          <ac:chgData name="Matta, Micaela" userId="d8e0dc0f-d6ee-4222-b182-01132c66a85a" providerId="ADAL" clId="{890C2977-6D5F-1F4D-A11A-0DFEB2C38D2F}" dt="2022-10-21T15:07:48.849" v="708"/>
          <ac:spMkLst>
            <pc:docMk/>
            <pc:sldMk cId="107135858" sldId="279"/>
            <ac:spMk id="3" creationId="{6CDF053B-BB80-97B7-1DC9-C39322F85F5A}"/>
          </ac:spMkLst>
        </pc:spChg>
        <pc:spChg chg="add mod">
          <ac:chgData name="Matta, Micaela" userId="d8e0dc0f-d6ee-4222-b182-01132c66a85a" providerId="ADAL" clId="{890C2977-6D5F-1F4D-A11A-0DFEB2C38D2F}" dt="2022-10-21T15:17:44.404" v="750" actId="1076"/>
          <ac:spMkLst>
            <pc:docMk/>
            <pc:sldMk cId="107135858" sldId="279"/>
            <ac:spMk id="4" creationId="{EE2BC731-0FFE-98DE-FBD4-3297759B129B}"/>
          </ac:spMkLst>
        </pc:spChg>
        <pc:picChg chg="add del mod">
          <ac:chgData name="Matta, Micaela" userId="d8e0dc0f-d6ee-4222-b182-01132c66a85a" providerId="ADAL" clId="{890C2977-6D5F-1F4D-A11A-0DFEB2C38D2F}" dt="2022-10-21T15:18:03.354" v="756" actId="478"/>
          <ac:picMkLst>
            <pc:docMk/>
            <pc:sldMk cId="107135858" sldId="279"/>
            <ac:picMk id="5" creationId="{B14F7DA6-ADCF-CF35-308B-6A08D1973977}"/>
          </ac:picMkLst>
        </pc:picChg>
        <pc:picChg chg="add mod">
          <ac:chgData name="Matta, Micaela" userId="d8e0dc0f-d6ee-4222-b182-01132c66a85a" providerId="ADAL" clId="{890C2977-6D5F-1F4D-A11A-0DFEB2C38D2F}" dt="2022-10-21T15:18:32.338" v="766" actId="1076"/>
          <ac:picMkLst>
            <pc:docMk/>
            <pc:sldMk cId="107135858" sldId="279"/>
            <ac:picMk id="6" creationId="{A3BA1AE0-E0B4-9105-5EE2-071ED87694B0}"/>
          </ac:picMkLst>
        </pc:picChg>
        <pc:picChg chg="add del mod">
          <ac:chgData name="Matta, Micaela" userId="d8e0dc0f-d6ee-4222-b182-01132c66a85a" providerId="ADAL" clId="{890C2977-6D5F-1F4D-A11A-0DFEB2C38D2F}" dt="2022-10-21T15:50:58.961" v="1232" actId="21"/>
          <ac:picMkLst>
            <pc:docMk/>
            <pc:sldMk cId="107135858" sldId="279"/>
            <ac:picMk id="7" creationId="{18256CA3-EC72-1311-DEF9-74B8B71C0179}"/>
          </ac:picMkLst>
        </pc:picChg>
      </pc:sldChg>
      <pc:sldChg chg="addSp delSp modSp new del mod">
        <pc:chgData name="Matta, Micaela" userId="d8e0dc0f-d6ee-4222-b182-01132c66a85a" providerId="ADAL" clId="{890C2977-6D5F-1F4D-A11A-0DFEB2C38D2F}" dt="2022-10-21T15:53:18.359" v="1271" actId="2696"/>
        <pc:sldMkLst>
          <pc:docMk/>
          <pc:sldMk cId="1743680015" sldId="280"/>
        </pc:sldMkLst>
        <pc:spChg chg="del">
          <ac:chgData name="Matta, Micaela" userId="d8e0dc0f-d6ee-4222-b182-01132c66a85a" providerId="ADAL" clId="{890C2977-6D5F-1F4D-A11A-0DFEB2C38D2F}" dt="2022-10-21T15:51:20.159" v="1242" actId="478"/>
          <ac:spMkLst>
            <pc:docMk/>
            <pc:sldMk cId="1743680015" sldId="280"/>
            <ac:spMk id="2" creationId="{D7B50E5B-4964-DE07-7870-DC1391C15158}"/>
          </ac:spMkLst>
        </pc:spChg>
        <pc:spChg chg="del">
          <ac:chgData name="Matta, Micaela" userId="d8e0dc0f-d6ee-4222-b182-01132c66a85a" providerId="ADAL" clId="{890C2977-6D5F-1F4D-A11A-0DFEB2C38D2F}" dt="2022-10-21T15:51:05.649" v="1234" actId="478"/>
          <ac:spMkLst>
            <pc:docMk/>
            <pc:sldMk cId="1743680015" sldId="280"/>
            <ac:spMk id="3" creationId="{543FB834-E704-B67A-97A6-D3B0D799B530}"/>
          </ac:spMkLst>
        </pc:spChg>
        <pc:spChg chg="add del mod">
          <ac:chgData name="Matta, Micaela" userId="d8e0dc0f-d6ee-4222-b182-01132c66a85a" providerId="ADAL" clId="{890C2977-6D5F-1F4D-A11A-0DFEB2C38D2F}" dt="2022-10-21T15:51:22.391" v="1243" actId="21"/>
          <ac:spMkLst>
            <pc:docMk/>
            <pc:sldMk cId="1743680015" sldId="280"/>
            <ac:spMk id="5" creationId="{6E39C0C2-9B65-5A2F-1EE0-FD790FCCB913}"/>
          </ac:spMkLst>
        </pc:spChg>
        <pc:picChg chg="add del mod">
          <ac:chgData name="Matta, Micaela" userId="d8e0dc0f-d6ee-4222-b182-01132c66a85a" providerId="ADAL" clId="{890C2977-6D5F-1F4D-A11A-0DFEB2C38D2F}" dt="2022-10-21T15:51:44.080" v="1245" actId="21"/>
          <ac:picMkLst>
            <pc:docMk/>
            <pc:sldMk cId="1743680015" sldId="280"/>
            <ac:picMk id="4" creationId="{76C31C9C-322A-5D85-D452-1F9339449F24}"/>
          </ac:picMkLst>
        </pc:picChg>
      </pc:sldChg>
      <pc:sldChg chg="addSp delSp modSp add mod">
        <pc:chgData name="Matta, Micaela" userId="d8e0dc0f-d6ee-4222-b182-01132c66a85a" providerId="ADAL" clId="{890C2977-6D5F-1F4D-A11A-0DFEB2C38D2F}" dt="2022-10-21T15:53:10.855" v="1270" actId="1076"/>
        <pc:sldMkLst>
          <pc:docMk/>
          <pc:sldMk cId="812990891" sldId="281"/>
        </pc:sldMkLst>
        <pc:spChg chg="mod">
          <ac:chgData name="Matta, Micaela" userId="d8e0dc0f-d6ee-4222-b182-01132c66a85a" providerId="ADAL" clId="{890C2977-6D5F-1F4D-A11A-0DFEB2C38D2F}" dt="2022-10-21T15:53:10.855" v="1270" actId="1076"/>
          <ac:spMkLst>
            <pc:docMk/>
            <pc:sldMk cId="812990891" sldId="281"/>
            <ac:spMk id="2" creationId="{AD5037C6-8275-D623-3787-2F1C7A227047}"/>
          </ac:spMkLst>
        </pc:spChg>
        <pc:spChg chg="mod">
          <ac:chgData name="Matta, Micaela" userId="d8e0dc0f-d6ee-4222-b182-01132c66a85a" providerId="ADAL" clId="{890C2977-6D5F-1F4D-A11A-0DFEB2C38D2F}" dt="2022-10-21T15:52:35.763" v="1257" actId="1076"/>
          <ac:spMkLst>
            <pc:docMk/>
            <pc:sldMk cId="812990891" sldId="281"/>
            <ac:spMk id="4" creationId="{EE2BC731-0FFE-98DE-FBD4-3297759B129B}"/>
          </ac:spMkLst>
        </pc:spChg>
        <pc:picChg chg="add mod">
          <ac:chgData name="Matta, Micaela" userId="d8e0dc0f-d6ee-4222-b182-01132c66a85a" providerId="ADAL" clId="{890C2977-6D5F-1F4D-A11A-0DFEB2C38D2F}" dt="2022-10-21T15:53:01.456" v="1268" actId="1076"/>
          <ac:picMkLst>
            <pc:docMk/>
            <pc:sldMk cId="812990891" sldId="281"/>
            <ac:picMk id="3" creationId="{C82D29F3-14C5-FDF3-DE34-04B4ACEE4770}"/>
          </ac:picMkLst>
        </pc:picChg>
        <pc:picChg chg="del">
          <ac:chgData name="Matta, Micaela" userId="d8e0dc0f-d6ee-4222-b182-01132c66a85a" providerId="ADAL" clId="{890C2977-6D5F-1F4D-A11A-0DFEB2C38D2F}" dt="2022-10-21T15:51:47.858" v="1246" actId="478"/>
          <ac:picMkLst>
            <pc:docMk/>
            <pc:sldMk cId="812990891" sldId="281"/>
            <ac:picMk id="6" creationId="{A3BA1AE0-E0B4-9105-5EE2-071ED87694B0}"/>
          </ac:picMkLst>
        </pc:picChg>
      </pc:sldChg>
      <pc:sldChg chg="addSp delSp modSp add del mod">
        <pc:chgData name="Matta, Micaela" userId="d8e0dc0f-d6ee-4222-b182-01132c66a85a" providerId="ADAL" clId="{890C2977-6D5F-1F4D-A11A-0DFEB2C38D2F}" dt="2022-10-22T16:56:19.873" v="2607" actId="2696"/>
        <pc:sldMkLst>
          <pc:docMk/>
          <pc:sldMk cId="134820238" sldId="282"/>
        </pc:sldMkLst>
        <pc:spChg chg="del">
          <ac:chgData name="Matta, Micaela" userId="d8e0dc0f-d6ee-4222-b182-01132c66a85a" providerId="ADAL" clId="{890C2977-6D5F-1F4D-A11A-0DFEB2C38D2F}" dt="2022-10-21T16:24:15.011" v="1549" actId="478"/>
          <ac:spMkLst>
            <pc:docMk/>
            <pc:sldMk cId="134820238" sldId="282"/>
            <ac:spMk id="3" creationId="{2A749326-51BA-1553-C531-2AE40DE7D783}"/>
          </ac:spMkLst>
        </pc:spChg>
        <pc:spChg chg="del">
          <ac:chgData name="Matta, Micaela" userId="d8e0dc0f-d6ee-4222-b182-01132c66a85a" providerId="ADAL" clId="{890C2977-6D5F-1F4D-A11A-0DFEB2C38D2F}" dt="2022-10-21T16:24:29.104" v="1556" actId="478"/>
          <ac:spMkLst>
            <pc:docMk/>
            <pc:sldMk cId="134820238" sldId="282"/>
            <ac:spMk id="4" creationId="{861FC344-F9FB-B106-C398-1A02F019A26F}"/>
          </ac:spMkLst>
        </pc:spChg>
        <pc:spChg chg="add del mod">
          <ac:chgData name="Matta, Micaela" userId="d8e0dc0f-d6ee-4222-b182-01132c66a85a" providerId="ADAL" clId="{890C2977-6D5F-1F4D-A11A-0DFEB2C38D2F}" dt="2022-10-22T16:56:13.720" v="2605" actId="21"/>
          <ac:spMkLst>
            <pc:docMk/>
            <pc:sldMk cId="134820238" sldId="282"/>
            <ac:spMk id="6" creationId="{7D4EB8B9-2227-6305-4C81-778A54849F14}"/>
          </ac:spMkLst>
        </pc:spChg>
        <pc:spChg chg="del mod">
          <ac:chgData name="Matta, Micaela" userId="d8e0dc0f-d6ee-4222-b182-01132c66a85a" providerId="ADAL" clId="{890C2977-6D5F-1F4D-A11A-0DFEB2C38D2F}" dt="2022-10-21T16:24:43.006" v="1564"/>
          <ac:spMkLst>
            <pc:docMk/>
            <pc:sldMk cId="134820238" sldId="282"/>
            <ac:spMk id="9" creationId="{F3C34785-02C4-D21C-1336-208222867051}"/>
          </ac:spMkLst>
        </pc:spChg>
        <pc:spChg chg="add mod">
          <ac:chgData name="Matta, Micaela" userId="d8e0dc0f-d6ee-4222-b182-01132c66a85a" providerId="ADAL" clId="{890C2977-6D5F-1F4D-A11A-0DFEB2C38D2F}" dt="2022-10-22T16:56:13.720" v="2605" actId="21"/>
          <ac:spMkLst>
            <pc:docMk/>
            <pc:sldMk cId="134820238" sldId="282"/>
            <ac:spMk id="10" creationId="{4855880D-F6BE-2C88-CBCF-6322DC023003}"/>
          </ac:spMkLst>
        </pc:spChg>
        <pc:picChg chg="del mod">
          <ac:chgData name="Matta, Micaela" userId="d8e0dc0f-d6ee-4222-b182-01132c66a85a" providerId="ADAL" clId="{890C2977-6D5F-1F4D-A11A-0DFEB2C38D2F}" dt="2022-10-22T16:56:13.720" v="2605" actId="21"/>
          <ac:picMkLst>
            <pc:docMk/>
            <pc:sldMk cId="134820238" sldId="282"/>
            <ac:picMk id="7" creationId="{714D2537-DF62-7998-5134-6C7967E2E0DD}"/>
          </ac:picMkLst>
        </pc:picChg>
      </pc:sldChg>
      <pc:sldChg chg="addSp delSp modSp add mod">
        <pc:chgData name="Matta, Micaela" userId="d8e0dc0f-d6ee-4222-b182-01132c66a85a" providerId="ADAL" clId="{890C2977-6D5F-1F4D-A11A-0DFEB2C38D2F}" dt="2022-10-26T09:22:25.132" v="3156" actId="1076"/>
        <pc:sldMkLst>
          <pc:docMk/>
          <pc:sldMk cId="1147271489" sldId="283"/>
        </pc:sldMkLst>
        <pc:spChg chg="mod">
          <ac:chgData name="Matta, Micaela" userId="d8e0dc0f-d6ee-4222-b182-01132c66a85a" providerId="ADAL" clId="{890C2977-6D5F-1F4D-A11A-0DFEB2C38D2F}" dt="2022-10-21T16:55:55.232" v="2087" actId="1076"/>
          <ac:spMkLst>
            <pc:docMk/>
            <pc:sldMk cId="1147271489" sldId="283"/>
            <ac:spMk id="3" creationId="{2A749326-51BA-1553-C531-2AE40DE7D783}"/>
          </ac:spMkLst>
        </pc:spChg>
        <pc:spChg chg="mod">
          <ac:chgData name="Matta, Micaela" userId="d8e0dc0f-d6ee-4222-b182-01132c66a85a" providerId="ADAL" clId="{890C2977-6D5F-1F4D-A11A-0DFEB2C38D2F}" dt="2022-10-21T16:55:31.194" v="2078" actId="27636"/>
          <ac:spMkLst>
            <pc:docMk/>
            <pc:sldMk cId="1147271489" sldId="283"/>
            <ac:spMk id="4" creationId="{861FC344-F9FB-B106-C398-1A02F019A26F}"/>
          </ac:spMkLst>
        </pc:spChg>
        <pc:spChg chg="add del mod">
          <ac:chgData name="Matta, Micaela" userId="d8e0dc0f-d6ee-4222-b182-01132c66a85a" providerId="ADAL" clId="{890C2977-6D5F-1F4D-A11A-0DFEB2C38D2F}" dt="2022-10-21T16:56:00.613" v="2091"/>
          <ac:spMkLst>
            <pc:docMk/>
            <pc:sldMk cId="1147271489" sldId="283"/>
            <ac:spMk id="7" creationId="{B5D2017C-5FEB-E3D3-C33A-B83F8FC65E08}"/>
          </ac:spMkLst>
        </pc:spChg>
        <pc:picChg chg="add mod">
          <ac:chgData name="Matta, Micaela" userId="d8e0dc0f-d6ee-4222-b182-01132c66a85a" providerId="ADAL" clId="{890C2977-6D5F-1F4D-A11A-0DFEB2C38D2F}" dt="2022-10-21T16:55:58.237" v="2089" actId="1076"/>
          <ac:picMkLst>
            <pc:docMk/>
            <pc:sldMk cId="1147271489" sldId="283"/>
            <ac:picMk id="5" creationId="{69D460B9-77F8-3740-5C12-BE69E72AFD4C}"/>
          </ac:picMkLst>
        </pc:picChg>
        <pc:picChg chg="add mod">
          <ac:chgData name="Matta, Micaela" userId="d8e0dc0f-d6ee-4222-b182-01132c66a85a" providerId="ADAL" clId="{890C2977-6D5F-1F4D-A11A-0DFEB2C38D2F}" dt="2022-10-26T09:22:25.132" v="3156" actId="1076"/>
          <ac:picMkLst>
            <pc:docMk/>
            <pc:sldMk cId="1147271489" sldId="283"/>
            <ac:picMk id="8" creationId="{80DFF25D-A261-29F0-0194-3BB6026A9A5E}"/>
          </ac:picMkLst>
        </pc:picChg>
        <pc:picChg chg="del mod">
          <ac:chgData name="Matta, Micaela" userId="d8e0dc0f-d6ee-4222-b182-01132c66a85a" providerId="ADAL" clId="{890C2977-6D5F-1F4D-A11A-0DFEB2C38D2F}" dt="2022-10-21T16:55:43.190" v="2082" actId="21"/>
          <ac:picMkLst>
            <pc:docMk/>
            <pc:sldMk cId="1147271489" sldId="283"/>
            <ac:picMk id="10" creationId="{0A153E82-60C0-AEEC-A45C-45F77826EA80}"/>
          </ac:picMkLst>
        </pc:picChg>
        <pc:picChg chg="del">
          <ac:chgData name="Matta, Micaela" userId="d8e0dc0f-d6ee-4222-b182-01132c66a85a" providerId="ADAL" clId="{890C2977-6D5F-1F4D-A11A-0DFEB2C38D2F}" dt="2022-10-21T16:54:41.179" v="2071" actId="478"/>
          <ac:picMkLst>
            <pc:docMk/>
            <pc:sldMk cId="1147271489" sldId="283"/>
            <ac:picMk id="11" creationId="{0EC928A3-F034-8A92-A7B4-0B0B757F2179}"/>
          </ac:picMkLst>
        </pc:picChg>
        <pc:picChg chg="del">
          <ac:chgData name="Matta, Micaela" userId="d8e0dc0f-d6ee-4222-b182-01132c66a85a" providerId="ADAL" clId="{890C2977-6D5F-1F4D-A11A-0DFEB2C38D2F}" dt="2022-10-21T16:54:39.704" v="2070" actId="478"/>
          <ac:picMkLst>
            <pc:docMk/>
            <pc:sldMk cId="1147271489" sldId="283"/>
            <ac:picMk id="12" creationId="{ADA03635-EBA8-EF9D-36EC-F9B999275EB1}"/>
          </ac:picMkLst>
        </pc:picChg>
      </pc:sldChg>
      <pc:sldChg chg="addSp delSp modSp new mod setBg">
        <pc:chgData name="Matta, Micaela" userId="d8e0dc0f-d6ee-4222-b182-01132c66a85a" providerId="ADAL" clId="{890C2977-6D5F-1F4D-A11A-0DFEB2C38D2F}" dt="2022-10-26T09:20:48.241" v="3155" actId="1076"/>
        <pc:sldMkLst>
          <pc:docMk/>
          <pc:sldMk cId="4069622178" sldId="284"/>
        </pc:sldMkLst>
        <pc:spChg chg="del mod">
          <ac:chgData name="Matta, Micaela" userId="d8e0dc0f-d6ee-4222-b182-01132c66a85a" providerId="ADAL" clId="{890C2977-6D5F-1F4D-A11A-0DFEB2C38D2F}" dt="2022-10-26T09:19:11.524" v="3134" actId="478"/>
          <ac:spMkLst>
            <pc:docMk/>
            <pc:sldMk cId="4069622178" sldId="284"/>
            <ac:spMk id="2" creationId="{4B2A839B-B040-FF36-A1F6-785C9ED493F9}"/>
          </ac:spMkLst>
        </pc:spChg>
        <pc:spChg chg="del">
          <ac:chgData name="Matta, Micaela" userId="d8e0dc0f-d6ee-4222-b182-01132c66a85a" providerId="ADAL" clId="{890C2977-6D5F-1F4D-A11A-0DFEB2C38D2F}" dt="2022-10-21T16:59:21.038" v="2226"/>
          <ac:spMkLst>
            <pc:docMk/>
            <pc:sldMk cId="4069622178" sldId="284"/>
            <ac:spMk id="3" creationId="{D0888996-5571-9D04-3E7F-27B32B3C7DD0}"/>
          </ac:spMkLst>
        </pc:spChg>
        <pc:spChg chg="add del mod">
          <ac:chgData name="Matta, Micaela" userId="d8e0dc0f-d6ee-4222-b182-01132c66a85a" providerId="ADAL" clId="{890C2977-6D5F-1F4D-A11A-0DFEB2C38D2F}" dt="2022-10-21T16:59:40.114" v="2231" actId="478"/>
          <ac:spMkLst>
            <pc:docMk/>
            <pc:sldMk cId="4069622178" sldId="284"/>
            <ac:spMk id="4" creationId="{168A5E8D-4551-2790-ABCC-16844C26FC7C}"/>
          </ac:spMkLst>
        </pc:spChg>
        <pc:spChg chg="add del mod">
          <ac:chgData name="Matta, Micaela" userId="d8e0dc0f-d6ee-4222-b182-01132c66a85a" providerId="ADAL" clId="{890C2977-6D5F-1F4D-A11A-0DFEB2C38D2F}" dt="2022-10-26T09:19:14.438" v="3135" actId="478"/>
          <ac:spMkLst>
            <pc:docMk/>
            <pc:sldMk cId="4069622178" sldId="284"/>
            <ac:spMk id="4" creationId="{A083FD04-6995-6E57-095F-CF16CC6EE120}"/>
          </ac:spMkLst>
        </pc:spChg>
        <pc:spChg chg="add del mod">
          <ac:chgData name="Matta, Micaela" userId="d8e0dc0f-d6ee-4222-b182-01132c66a85a" providerId="ADAL" clId="{890C2977-6D5F-1F4D-A11A-0DFEB2C38D2F}" dt="2022-10-21T17:01:28.304" v="2259" actId="478"/>
          <ac:spMkLst>
            <pc:docMk/>
            <pc:sldMk cId="4069622178" sldId="284"/>
            <ac:spMk id="5" creationId="{905AE9F4-584A-132D-C91F-B1257F36CC18}"/>
          </ac:spMkLst>
        </pc:spChg>
        <pc:spChg chg="add mod">
          <ac:chgData name="Matta, Micaela" userId="d8e0dc0f-d6ee-4222-b182-01132c66a85a" providerId="ADAL" clId="{890C2977-6D5F-1F4D-A11A-0DFEB2C38D2F}" dt="2022-10-26T09:20:23.125" v="3153" actId="20577"/>
          <ac:spMkLst>
            <pc:docMk/>
            <pc:sldMk cId="4069622178" sldId="284"/>
            <ac:spMk id="9" creationId="{EECD4486-C759-D64E-F1D3-13B8DC839EC5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11" creationId="{A65AC7D1-EAA9-48F5-B509-60A7F50BF703}"/>
          </ac:spMkLst>
        </pc:spChg>
        <pc:spChg chg="add mod">
          <ac:chgData name="Matta, Micaela" userId="d8e0dc0f-d6ee-4222-b182-01132c66a85a" providerId="ADAL" clId="{890C2977-6D5F-1F4D-A11A-0DFEB2C38D2F}" dt="2022-10-21T17:01:32.186" v="2260" actId="1076"/>
          <ac:spMkLst>
            <pc:docMk/>
            <pc:sldMk cId="4069622178" sldId="284"/>
            <ac:spMk id="12" creationId="{44FEB6C5-DC96-962C-E25A-580A776421EC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13" creationId="{D6320AF9-619A-4175-865B-5663E1AEF4C5}"/>
          </ac:spMkLst>
        </pc:spChg>
        <pc:spChg chg="add mod">
          <ac:chgData name="Matta, Micaela" userId="d8e0dc0f-d6ee-4222-b182-01132c66a85a" providerId="ADAL" clId="{890C2977-6D5F-1F4D-A11A-0DFEB2C38D2F}" dt="2022-10-22T16:56:44.623" v="2608"/>
          <ac:spMkLst>
            <pc:docMk/>
            <pc:sldMk cId="4069622178" sldId="284"/>
            <ac:spMk id="14" creationId="{B035ABB8-1E48-E8F0-635C-176086D9EF05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19" creationId="{7E018740-5C2B-4A41-AC1A-7E68D1EC1954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21" creationId="{166F75A4-C475-4941-8EE2-B80A06A2C1BB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23" creationId="{A032553A-72E8-4B0D-8405-FF9771C9AF05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25" creationId="{765800AC-C3B9-498E-87BC-29FAE4C76B21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27" creationId="{1F9D6ACB-2FF4-49F9-978A-E0D5327FC635}"/>
          </ac:spMkLst>
        </pc:spChg>
        <pc:spChg chg="add">
          <ac:chgData name="Matta, Micaela" userId="d8e0dc0f-d6ee-4222-b182-01132c66a85a" providerId="ADAL" clId="{890C2977-6D5F-1F4D-A11A-0DFEB2C38D2F}" dt="2022-10-21T16:59:24.820" v="2227" actId="26606"/>
          <ac:spMkLst>
            <pc:docMk/>
            <pc:sldMk cId="4069622178" sldId="284"/>
            <ac:spMk id="29" creationId="{A5EC319D-0FEA-4B95-A3EA-01E35672C95B}"/>
          </ac:spMkLst>
        </pc:spChg>
        <pc:picChg chg="add mod">
          <ac:chgData name="Matta, Micaela" userId="d8e0dc0f-d6ee-4222-b182-01132c66a85a" providerId="ADAL" clId="{890C2977-6D5F-1F4D-A11A-0DFEB2C38D2F}" dt="2022-10-26T09:20:46.207" v="3154" actId="1076"/>
          <ac:picMkLst>
            <pc:docMk/>
            <pc:sldMk cId="4069622178" sldId="284"/>
            <ac:picMk id="6" creationId="{5E36159C-C6B9-5BE7-3CEC-ED7911A15239}"/>
          </ac:picMkLst>
        </pc:picChg>
        <pc:picChg chg="add mod">
          <ac:chgData name="Matta, Micaela" userId="d8e0dc0f-d6ee-4222-b182-01132c66a85a" providerId="ADAL" clId="{890C2977-6D5F-1F4D-A11A-0DFEB2C38D2F}" dt="2022-10-26T09:20:48.241" v="3155" actId="1076"/>
          <ac:picMkLst>
            <pc:docMk/>
            <pc:sldMk cId="4069622178" sldId="284"/>
            <ac:picMk id="7" creationId="{7D62B3EA-AA1F-64EA-D8C9-624AA01EE529}"/>
          </ac:picMkLst>
        </pc:picChg>
        <pc:picChg chg="add del">
          <ac:chgData name="Matta, Micaela" userId="d8e0dc0f-d6ee-4222-b182-01132c66a85a" providerId="ADAL" clId="{890C2977-6D5F-1F4D-A11A-0DFEB2C38D2F}" dt="2022-10-21T17:00:05.992" v="2240" actId="478"/>
          <ac:picMkLst>
            <pc:docMk/>
            <pc:sldMk cId="4069622178" sldId="284"/>
            <ac:picMk id="8" creationId="{D7932025-72A7-F742-22A9-A7D7C5DDCD5D}"/>
          </ac:picMkLst>
        </pc:picChg>
        <pc:cxnChg chg="add">
          <ac:chgData name="Matta, Micaela" userId="d8e0dc0f-d6ee-4222-b182-01132c66a85a" providerId="ADAL" clId="{890C2977-6D5F-1F4D-A11A-0DFEB2C38D2F}" dt="2022-10-21T16:59:24.820" v="2227" actId="26606"/>
          <ac:cxnSpMkLst>
            <pc:docMk/>
            <pc:sldMk cId="4069622178" sldId="284"/>
            <ac:cxnSpMk id="15" creationId="{063B6EC6-D752-4EE7-908B-F8F19E8C7FEA}"/>
          </ac:cxnSpMkLst>
        </pc:cxnChg>
        <pc:cxnChg chg="add">
          <ac:chgData name="Matta, Micaela" userId="d8e0dc0f-d6ee-4222-b182-01132c66a85a" providerId="ADAL" clId="{890C2977-6D5F-1F4D-A11A-0DFEB2C38D2F}" dt="2022-10-21T16:59:24.820" v="2227" actId="26606"/>
          <ac:cxnSpMkLst>
            <pc:docMk/>
            <pc:sldMk cId="4069622178" sldId="284"/>
            <ac:cxnSpMk id="17" creationId="{EFECD4E8-AD3E-4228-82A2-9461958EA94D}"/>
          </ac:cxnSpMkLst>
        </pc:cxnChg>
      </pc:sldChg>
      <pc:sldChg chg="addSp delSp modSp new mod">
        <pc:chgData name="Matta, Micaela" userId="d8e0dc0f-d6ee-4222-b182-01132c66a85a" providerId="ADAL" clId="{890C2977-6D5F-1F4D-A11A-0DFEB2C38D2F}" dt="2022-10-22T16:54:16.891" v="2581" actId="113"/>
        <pc:sldMkLst>
          <pc:docMk/>
          <pc:sldMk cId="2682150187" sldId="285"/>
        </pc:sldMkLst>
        <pc:spChg chg="add del mod">
          <ac:chgData name="Matta, Micaela" userId="d8e0dc0f-d6ee-4222-b182-01132c66a85a" providerId="ADAL" clId="{890C2977-6D5F-1F4D-A11A-0DFEB2C38D2F}" dt="2022-10-22T16:52:21.619" v="2556" actId="478"/>
          <ac:spMkLst>
            <pc:docMk/>
            <pc:sldMk cId="2682150187" sldId="285"/>
            <ac:spMk id="2" creationId="{EEAC9692-F804-8952-4E31-5F7B9D5D2082}"/>
          </ac:spMkLst>
        </pc:spChg>
        <pc:spChg chg="mod">
          <ac:chgData name="Matta, Micaela" userId="d8e0dc0f-d6ee-4222-b182-01132c66a85a" providerId="ADAL" clId="{890C2977-6D5F-1F4D-A11A-0DFEB2C38D2F}" dt="2022-10-22T16:54:16.891" v="2581" actId="113"/>
          <ac:spMkLst>
            <pc:docMk/>
            <pc:sldMk cId="2682150187" sldId="285"/>
            <ac:spMk id="3" creationId="{0AB7FC06-823C-03CD-4BB2-75366D2E27D8}"/>
          </ac:spMkLst>
        </pc:spChg>
        <pc:spChg chg="add del mod">
          <ac:chgData name="Matta, Micaela" userId="d8e0dc0f-d6ee-4222-b182-01132c66a85a" providerId="ADAL" clId="{890C2977-6D5F-1F4D-A11A-0DFEB2C38D2F}" dt="2022-10-22T16:53:58.381" v="2576"/>
          <ac:spMkLst>
            <pc:docMk/>
            <pc:sldMk cId="2682150187" sldId="285"/>
            <ac:spMk id="5" creationId="{53E3E0B9-11BB-17DE-208C-DC0D63B8B355}"/>
          </ac:spMkLst>
        </pc:spChg>
        <pc:picChg chg="add mod">
          <ac:chgData name="Matta, Micaela" userId="d8e0dc0f-d6ee-4222-b182-01132c66a85a" providerId="ADAL" clId="{890C2977-6D5F-1F4D-A11A-0DFEB2C38D2F}" dt="2022-10-22T16:54:02.868" v="2579" actId="1076"/>
          <ac:picMkLst>
            <pc:docMk/>
            <pc:sldMk cId="2682150187" sldId="285"/>
            <ac:picMk id="4" creationId="{11C3BBC1-FFDA-5AE6-2F1E-A0B524B3754F}"/>
          </ac:picMkLst>
        </pc:picChg>
      </pc:sldChg>
      <pc:sldChg chg="addSp delSp modSp new mod">
        <pc:chgData name="Matta, Micaela" userId="d8e0dc0f-d6ee-4222-b182-01132c66a85a" providerId="ADAL" clId="{890C2977-6D5F-1F4D-A11A-0DFEB2C38D2F}" dt="2022-10-26T09:25:54.975" v="3157" actId="478"/>
        <pc:sldMkLst>
          <pc:docMk/>
          <pc:sldMk cId="218317731" sldId="286"/>
        </pc:sldMkLst>
        <pc:spChg chg="del">
          <ac:chgData name="Matta, Micaela" userId="d8e0dc0f-d6ee-4222-b182-01132c66a85a" providerId="ADAL" clId="{890C2977-6D5F-1F4D-A11A-0DFEB2C38D2F}" dt="2022-10-26T09:25:54.975" v="3157" actId="478"/>
          <ac:spMkLst>
            <pc:docMk/>
            <pc:sldMk cId="218317731" sldId="286"/>
            <ac:spMk id="2" creationId="{83ED3D9B-FC20-E1D6-242D-F438B97303C1}"/>
          </ac:spMkLst>
        </pc:spChg>
        <pc:spChg chg="del">
          <ac:chgData name="Matta, Micaela" userId="d8e0dc0f-d6ee-4222-b182-01132c66a85a" providerId="ADAL" clId="{890C2977-6D5F-1F4D-A11A-0DFEB2C38D2F}" dt="2022-10-22T16:54:31.175" v="2582" actId="478"/>
          <ac:spMkLst>
            <pc:docMk/>
            <pc:sldMk cId="218317731" sldId="286"/>
            <ac:spMk id="3" creationId="{6217EB98-082F-512A-5FBC-ABEE0B27D552}"/>
          </ac:spMkLst>
        </pc:spChg>
        <pc:spChg chg="add mod">
          <ac:chgData name="Matta, Micaela" userId="d8e0dc0f-d6ee-4222-b182-01132c66a85a" providerId="ADAL" clId="{890C2977-6D5F-1F4D-A11A-0DFEB2C38D2F}" dt="2022-10-22T16:53:50.915" v="2573"/>
          <ac:spMkLst>
            <pc:docMk/>
            <pc:sldMk cId="218317731" sldId="286"/>
            <ac:spMk id="5" creationId="{79B9EF23-A73E-605A-EF7D-BEBE099CC68C}"/>
          </ac:spMkLst>
        </pc:spChg>
        <pc:picChg chg="add mod">
          <ac:chgData name="Matta, Micaela" userId="d8e0dc0f-d6ee-4222-b182-01132c66a85a" providerId="ADAL" clId="{890C2977-6D5F-1F4D-A11A-0DFEB2C38D2F}" dt="2022-10-22T16:54:33.904" v="2583" actId="1076"/>
          <ac:picMkLst>
            <pc:docMk/>
            <pc:sldMk cId="218317731" sldId="286"/>
            <ac:picMk id="4" creationId="{10D8CC79-141B-92FB-4B04-37F0B00987D7}"/>
          </ac:picMkLst>
        </pc:picChg>
      </pc:sldChg>
      <pc:sldChg chg="addSp delSp modSp new mod modAnim">
        <pc:chgData name="Matta, Micaela" userId="d8e0dc0f-d6ee-4222-b182-01132c66a85a" providerId="ADAL" clId="{890C2977-6D5F-1F4D-A11A-0DFEB2C38D2F}" dt="2022-10-25T09:08:17.012" v="2747"/>
        <pc:sldMkLst>
          <pc:docMk/>
          <pc:sldMk cId="1468806128" sldId="287"/>
        </pc:sldMkLst>
        <pc:spChg chg="del mod">
          <ac:chgData name="Matta, Micaela" userId="d8e0dc0f-d6ee-4222-b182-01132c66a85a" providerId="ADAL" clId="{890C2977-6D5F-1F4D-A11A-0DFEB2C38D2F}" dt="2022-10-25T08:49:25.156" v="2695" actId="478"/>
          <ac:spMkLst>
            <pc:docMk/>
            <pc:sldMk cId="1468806128" sldId="287"/>
            <ac:spMk id="2" creationId="{BB0EAFC8-9A6A-0C4C-1C00-495084687BA8}"/>
          </ac:spMkLst>
        </pc:spChg>
        <pc:spChg chg="del">
          <ac:chgData name="Matta, Micaela" userId="d8e0dc0f-d6ee-4222-b182-01132c66a85a" providerId="ADAL" clId="{890C2977-6D5F-1F4D-A11A-0DFEB2C38D2F}" dt="2022-10-25T08:49:04.807" v="2688" actId="478"/>
          <ac:spMkLst>
            <pc:docMk/>
            <pc:sldMk cId="1468806128" sldId="287"/>
            <ac:spMk id="3" creationId="{9EE6FB1D-BBD9-11B4-9369-B21CD3350201}"/>
          </ac:spMkLst>
        </pc:spChg>
        <pc:spChg chg="add del mod">
          <ac:chgData name="Matta, Micaela" userId="d8e0dc0f-d6ee-4222-b182-01132c66a85a" providerId="ADAL" clId="{890C2977-6D5F-1F4D-A11A-0DFEB2C38D2F}" dt="2022-10-25T08:49:27.642" v="2696" actId="478"/>
          <ac:spMkLst>
            <pc:docMk/>
            <pc:sldMk cId="1468806128" sldId="287"/>
            <ac:spMk id="6" creationId="{059A085E-3725-1F6F-3F8B-0AA30D4517B9}"/>
          </ac:spMkLst>
        </pc:spChg>
        <pc:grpChg chg="add mod">
          <ac:chgData name="Matta, Micaela" userId="d8e0dc0f-d6ee-4222-b182-01132c66a85a" providerId="ADAL" clId="{890C2977-6D5F-1F4D-A11A-0DFEB2C38D2F}" dt="2022-10-25T09:07:54.742" v="2746" actId="1076"/>
          <ac:grpSpMkLst>
            <pc:docMk/>
            <pc:sldMk cId="1468806128" sldId="287"/>
            <ac:grpSpMk id="9" creationId="{3C982D9A-083B-B670-CA1B-33ABCFEA9373}"/>
          </ac:grpSpMkLst>
        </pc:grpChg>
        <pc:picChg chg="add del mod">
          <ac:chgData name="Matta, Micaela" userId="d8e0dc0f-d6ee-4222-b182-01132c66a85a" providerId="ADAL" clId="{890C2977-6D5F-1F4D-A11A-0DFEB2C38D2F}" dt="2022-10-25T08:50:21.280" v="2699" actId="478"/>
          <ac:picMkLst>
            <pc:docMk/>
            <pc:sldMk cId="1468806128" sldId="287"/>
            <ac:picMk id="4" creationId="{9153B1CC-05FF-0771-F3FD-B7F27204EFFC}"/>
          </ac:picMkLst>
        </pc:picChg>
        <pc:picChg chg="add mod modCrop">
          <ac:chgData name="Matta, Micaela" userId="d8e0dc0f-d6ee-4222-b182-01132c66a85a" providerId="ADAL" clId="{890C2977-6D5F-1F4D-A11A-0DFEB2C38D2F}" dt="2022-10-25T08:53:36.662" v="2724" actId="1076"/>
          <ac:picMkLst>
            <pc:docMk/>
            <pc:sldMk cId="1468806128" sldId="287"/>
            <ac:picMk id="7" creationId="{254C20D0-80F9-D30D-9386-890FE4A76A30}"/>
          </ac:picMkLst>
        </pc:picChg>
        <pc:picChg chg="add mod modCrop">
          <ac:chgData name="Matta, Micaela" userId="d8e0dc0f-d6ee-4222-b182-01132c66a85a" providerId="ADAL" clId="{890C2977-6D5F-1F4D-A11A-0DFEB2C38D2F}" dt="2022-10-25T08:51:27.847" v="2705" actId="1076"/>
          <ac:picMkLst>
            <pc:docMk/>
            <pc:sldMk cId="1468806128" sldId="287"/>
            <ac:picMk id="8" creationId="{E0FA6BF6-317B-6AA0-3A1F-E34069E1BDC7}"/>
          </ac:picMkLst>
        </pc:picChg>
      </pc:sldChg>
      <pc:sldChg chg="new del">
        <pc:chgData name="Matta, Micaela" userId="d8e0dc0f-d6ee-4222-b182-01132c66a85a" providerId="ADAL" clId="{890C2977-6D5F-1F4D-A11A-0DFEB2C38D2F}" dt="2022-10-25T09:16:54.754" v="2752" actId="2696"/>
        <pc:sldMkLst>
          <pc:docMk/>
          <pc:sldMk cId="713173319" sldId="288"/>
        </pc:sldMkLst>
      </pc:sldChg>
      <pc:sldChg chg="delSp add del setBg delDesignElem">
        <pc:chgData name="Matta, Micaela" userId="d8e0dc0f-d6ee-4222-b182-01132c66a85a" providerId="ADAL" clId="{890C2977-6D5F-1F4D-A11A-0DFEB2C38D2F}" dt="2022-10-25T09:17:22.623" v="2757" actId="2696"/>
        <pc:sldMkLst>
          <pc:docMk/>
          <pc:sldMk cId="316473748" sldId="289"/>
        </pc:sldMkLst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8" creationId="{9179DE42-5613-4B35-A1E6-6CCBAA13C743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14" creationId="{52FB45E9-914E-4471-AC87-E475CD51767D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16" creationId="{C310626D-5743-49D4-8F7D-88C4F8F05774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18" creationId="{3C195FC1-B568-4C72-9902-34CB35DDD7A1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20" creationId="{EF2BDF77-362C-43F0-8CBB-A969EC2AE0C4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22" creationId="{4BE96B01-3929-432D-B8C2-ADBCB74C2EF4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24" creationId="{2A6FCDE6-CDE2-4C51-B18E-A95CFB679714}"/>
          </ac:spMkLst>
        </pc:spChg>
        <pc:spChg chg="del">
          <ac:chgData name="Matta, Micaela" userId="d8e0dc0f-d6ee-4222-b182-01132c66a85a" providerId="ADAL" clId="{890C2977-6D5F-1F4D-A11A-0DFEB2C38D2F}" dt="2022-10-25T09:16:52.696" v="2751"/>
          <ac:spMkLst>
            <pc:docMk/>
            <pc:sldMk cId="316473748" sldId="289"/>
            <ac:spMk id="26" creationId="{9D2E8756-2465-473A-BA2A-2DB1D6224745}"/>
          </ac:spMkLst>
        </pc:spChg>
        <pc:cxnChg chg="del">
          <ac:chgData name="Matta, Micaela" userId="d8e0dc0f-d6ee-4222-b182-01132c66a85a" providerId="ADAL" clId="{890C2977-6D5F-1F4D-A11A-0DFEB2C38D2F}" dt="2022-10-25T09:16:52.696" v="2751"/>
          <ac:cxnSpMkLst>
            <pc:docMk/>
            <pc:sldMk cId="316473748" sldId="289"/>
            <ac:cxnSpMk id="10" creationId="{EB898B32-3891-4C3A-8F58-C5969D2E9033}"/>
          </ac:cxnSpMkLst>
        </pc:cxnChg>
        <pc:cxnChg chg="del">
          <ac:chgData name="Matta, Micaela" userId="d8e0dc0f-d6ee-4222-b182-01132c66a85a" providerId="ADAL" clId="{890C2977-6D5F-1F4D-A11A-0DFEB2C38D2F}" dt="2022-10-25T09:16:52.696" v="2751"/>
          <ac:cxnSpMkLst>
            <pc:docMk/>
            <pc:sldMk cId="316473748" sldId="289"/>
            <ac:cxnSpMk id="12" creationId="{4AE4806D-B8F9-4679-A68A-9BD21C01A301}"/>
          </ac:cxnSpMkLst>
        </pc:cxnChg>
      </pc:sldChg>
      <pc:sldChg chg="delSp add del setBg delDesignElem">
        <pc:chgData name="Matta, Micaela" userId="d8e0dc0f-d6ee-4222-b182-01132c66a85a" providerId="ADAL" clId="{890C2977-6D5F-1F4D-A11A-0DFEB2C38D2F}" dt="2022-10-25T09:17:23.578" v="2758" actId="2696"/>
        <pc:sldMkLst>
          <pc:docMk/>
          <pc:sldMk cId="939882966" sldId="290"/>
        </pc:sldMkLst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8" creationId="{9179DE42-5613-4B35-A1E6-6CCBAA13C743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14" creationId="{52FB45E9-914E-4471-AC87-E475CD51767D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16" creationId="{C310626D-5743-49D4-8F7D-88C4F8F05774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18" creationId="{3C195FC1-B568-4C72-9902-34CB35DDD7A1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20" creationId="{EF2BDF77-362C-43F0-8CBB-A969EC2AE0C4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22" creationId="{4BE96B01-3929-432D-B8C2-ADBCB74C2EF4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24" creationId="{2A6FCDE6-CDE2-4C51-B18E-A95CFB679714}"/>
          </ac:spMkLst>
        </pc:spChg>
        <pc:spChg chg="del">
          <ac:chgData name="Matta, Micaela" userId="d8e0dc0f-d6ee-4222-b182-01132c66a85a" providerId="ADAL" clId="{890C2977-6D5F-1F4D-A11A-0DFEB2C38D2F}" dt="2022-10-25T09:17:01.200" v="2754"/>
          <ac:spMkLst>
            <pc:docMk/>
            <pc:sldMk cId="939882966" sldId="290"/>
            <ac:spMk id="26" creationId="{9D2E8756-2465-473A-BA2A-2DB1D6224745}"/>
          </ac:spMkLst>
        </pc:spChg>
        <pc:cxnChg chg="del">
          <ac:chgData name="Matta, Micaela" userId="d8e0dc0f-d6ee-4222-b182-01132c66a85a" providerId="ADAL" clId="{890C2977-6D5F-1F4D-A11A-0DFEB2C38D2F}" dt="2022-10-25T09:17:01.200" v="2754"/>
          <ac:cxnSpMkLst>
            <pc:docMk/>
            <pc:sldMk cId="939882966" sldId="290"/>
            <ac:cxnSpMk id="10" creationId="{EB898B32-3891-4C3A-8F58-C5969D2E9033}"/>
          </ac:cxnSpMkLst>
        </pc:cxnChg>
        <pc:cxnChg chg="del">
          <ac:chgData name="Matta, Micaela" userId="d8e0dc0f-d6ee-4222-b182-01132c66a85a" providerId="ADAL" clId="{890C2977-6D5F-1F4D-A11A-0DFEB2C38D2F}" dt="2022-10-25T09:17:01.200" v="2754"/>
          <ac:cxnSpMkLst>
            <pc:docMk/>
            <pc:sldMk cId="939882966" sldId="290"/>
            <ac:cxnSpMk id="12" creationId="{4AE4806D-B8F9-4679-A68A-9BD21C01A301}"/>
          </ac:cxnSpMkLst>
        </pc:cxnChg>
      </pc:sldChg>
      <pc:sldChg chg="addSp delSp modSp add mod ord">
        <pc:chgData name="Matta, Micaela" userId="d8e0dc0f-d6ee-4222-b182-01132c66a85a" providerId="ADAL" clId="{890C2977-6D5F-1F4D-A11A-0DFEB2C38D2F}" dt="2022-10-25T09:54:52.808" v="2962" actId="20577"/>
        <pc:sldMkLst>
          <pc:docMk/>
          <pc:sldMk cId="910724589" sldId="291"/>
        </pc:sldMkLst>
        <pc:spChg chg="del mod">
          <ac:chgData name="Matta, Micaela" userId="d8e0dc0f-d6ee-4222-b182-01132c66a85a" providerId="ADAL" clId="{890C2977-6D5F-1F4D-A11A-0DFEB2C38D2F}" dt="2022-10-25T09:19:04.387" v="2773" actId="478"/>
          <ac:spMkLst>
            <pc:docMk/>
            <pc:sldMk cId="910724589" sldId="291"/>
            <ac:spMk id="2" creationId="{66EF6C9B-DA88-FB49-A764-A753DB4BEEBE}"/>
          </ac:spMkLst>
        </pc:spChg>
        <pc:spChg chg="add mod">
          <ac:chgData name="Matta, Micaela" userId="d8e0dc0f-d6ee-4222-b182-01132c66a85a" providerId="ADAL" clId="{890C2977-6D5F-1F4D-A11A-0DFEB2C38D2F}" dt="2022-10-25T09:54:52.808" v="2962" actId="20577"/>
          <ac:spMkLst>
            <pc:docMk/>
            <pc:sldMk cId="910724589" sldId="291"/>
            <ac:spMk id="17" creationId="{A855E4C4-C7AB-E836-4E20-54866BD0F6A8}"/>
          </ac:spMkLst>
        </pc:spChg>
      </pc:sldChg>
      <pc:sldChg chg="addSp delSp modSp new mod">
        <pc:chgData name="Matta, Micaela" userId="d8e0dc0f-d6ee-4222-b182-01132c66a85a" providerId="ADAL" clId="{890C2977-6D5F-1F4D-A11A-0DFEB2C38D2F}" dt="2022-10-25T09:50:36.157" v="2943"/>
        <pc:sldMkLst>
          <pc:docMk/>
          <pc:sldMk cId="3383545095" sldId="292"/>
        </pc:sldMkLst>
        <pc:spChg chg="mod">
          <ac:chgData name="Matta, Micaela" userId="d8e0dc0f-d6ee-4222-b182-01132c66a85a" providerId="ADAL" clId="{890C2977-6D5F-1F4D-A11A-0DFEB2C38D2F}" dt="2022-10-25T09:46:40.279" v="2870"/>
          <ac:spMkLst>
            <pc:docMk/>
            <pc:sldMk cId="3383545095" sldId="292"/>
            <ac:spMk id="2" creationId="{F315B686-1271-2B6C-FAC5-770F4D885313}"/>
          </ac:spMkLst>
        </pc:spChg>
        <pc:spChg chg="add del mod">
          <ac:chgData name="Matta, Micaela" userId="d8e0dc0f-d6ee-4222-b182-01132c66a85a" providerId="ADAL" clId="{890C2977-6D5F-1F4D-A11A-0DFEB2C38D2F}" dt="2022-10-25T09:50:32.242" v="2941" actId="20577"/>
          <ac:spMkLst>
            <pc:docMk/>
            <pc:sldMk cId="3383545095" sldId="292"/>
            <ac:spMk id="3" creationId="{4ECD2633-5000-44A7-2D67-18BD3C362924}"/>
          </ac:spMkLst>
        </pc:spChg>
        <pc:spChg chg="add del mod">
          <ac:chgData name="Matta, Micaela" userId="d8e0dc0f-d6ee-4222-b182-01132c66a85a" providerId="ADAL" clId="{890C2977-6D5F-1F4D-A11A-0DFEB2C38D2F}" dt="2022-10-25T09:50:36.157" v="2943"/>
          <ac:spMkLst>
            <pc:docMk/>
            <pc:sldMk cId="3383545095" sldId="292"/>
            <ac:spMk id="6" creationId="{E5675CF5-A21E-88E9-DF0D-4F0CC381F333}"/>
          </ac:spMkLst>
        </pc:spChg>
        <pc:spChg chg="add del">
          <ac:chgData name="Matta, Micaela" userId="d8e0dc0f-d6ee-4222-b182-01132c66a85a" providerId="ADAL" clId="{890C2977-6D5F-1F4D-A11A-0DFEB2C38D2F}" dt="2022-10-25T09:46:43.575" v="2872" actId="22"/>
          <ac:spMkLst>
            <pc:docMk/>
            <pc:sldMk cId="3383545095" sldId="292"/>
            <ac:spMk id="8" creationId="{AE576EB3-9EF2-F929-B856-B5B8B8707B76}"/>
          </ac:spMkLst>
        </pc:spChg>
        <pc:spChg chg="add mod">
          <ac:chgData name="Matta, Micaela" userId="d8e0dc0f-d6ee-4222-b182-01132c66a85a" providerId="ADAL" clId="{890C2977-6D5F-1F4D-A11A-0DFEB2C38D2F}" dt="2022-10-25T09:49:10.207" v="2921" actId="1076"/>
          <ac:spMkLst>
            <pc:docMk/>
            <pc:sldMk cId="3383545095" sldId="292"/>
            <ac:spMk id="12" creationId="{6720B518-EF1A-F82C-9BE2-5470ADF0A5F0}"/>
          </ac:spMkLst>
        </pc:spChg>
        <pc:graphicFrameChg chg="add del mod modGraphic">
          <ac:chgData name="Matta, Micaela" userId="d8e0dc0f-d6ee-4222-b182-01132c66a85a" providerId="ADAL" clId="{890C2977-6D5F-1F4D-A11A-0DFEB2C38D2F}" dt="2022-10-25T09:48:32.217" v="2908" actId="26606"/>
          <ac:graphicFrameMkLst>
            <pc:docMk/>
            <pc:sldMk cId="3383545095" sldId="292"/>
            <ac:graphicFrameMk id="11" creationId="{E54205CD-6439-8F97-CE6F-CB7FC2459354}"/>
          </ac:graphicFrameMkLst>
        </pc:graphicFrameChg>
        <pc:picChg chg="add del mod">
          <ac:chgData name="Matta, Micaela" userId="d8e0dc0f-d6ee-4222-b182-01132c66a85a" providerId="ADAL" clId="{890C2977-6D5F-1F4D-A11A-0DFEB2C38D2F}" dt="2022-10-25T09:46:18.710" v="2849" actId="478"/>
          <ac:picMkLst>
            <pc:docMk/>
            <pc:sldMk cId="3383545095" sldId="292"/>
            <ac:picMk id="4" creationId="{AAD917E4-CD6B-F7C1-E073-1AF7A99FDA26}"/>
          </ac:picMkLst>
        </pc:picChg>
        <pc:picChg chg="add mod">
          <ac:chgData name="Matta, Micaela" userId="d8e0dc0f-d6ee-4222-b182-01132c66a85a" providerId="ADAL" clId="{890C2977-6D5F-1F4D-A11A-0DFEB2C38D2F}" dt="2022-10-25T09:48:31.572" v="2907"/>
          <ac:picMkLst>
            <pc:docMk/>
            <pc:sldMk cId="3383545095" sldId="292"/>
            <ac:picMk id="9" creationId="{CDD2BB5C-FFEB-5DB2-EE93-D4B9891B1B0B}"/>
          </ac:picMkLst>
        </pc:picChg>
      </pc:sldChg>
      <pc:sldChg chg="addSp delSp modSp add mod">
        <pc:chgData name="Matta, Micaela" userId="d8e0dc0f-d6ee-4222-b182-01132c66a85a" providerId="ADAL" clId="{890C2977-6D5F-1F4D-A11A-0DFEB2C38D2F}" dt="2022-10-25T09:26:08.868" v="2793" actId="20577"/>
        <pc:sldMkLst>
          <pc:docMk/>
          <pc:sldMk cId="1480002727" sldId="293"/>
        </pc:sldMkLst>
        <pc:spChg chg="mod">
          <ac:chgData name="Matta, Micaela" userId="d8e0dc0f-d6ee-4222-b182-01132c66a85a" providerId="ADAL" clId="{890C2977-6D5F-1F4D-A11A-0DFEB2C38D2F}" dt="2022-10-25T09:26:08.868" v="2793" actId="20577"/>
          <ac:spMkLst>
            <pc:docMk/>
            <pc:sldMk cId="1480002727" sldId="293"/>
            <ac:spMk id="2" creationId="{66EF6C9B-DA88-FB49-A764-A753DB4BEEBE}"/>
          </ac:spMkLst>
        </pc:spChg>
        <pc:spChg chg="del">
          <ac:chgData name="Matta, Micaela" userId="d8e0dc0f-d6ee-4222-b182-01132c66a85a" providerId="ADAL" clId="{890C2977-6D5F-1F4D-A11A-0DFEB2C38D2F}" dt="2022-10-25T09:25:05.364" v="2785" actId="478"/>
          <ac:spMkLst>
            <pc:docMk/>
            <pc:sldMk cId="1480002727" sldId="293"/>
            <ac:spMk id="3" creationId="{5C35904E-A5B0-F44F-AE42-799057B932E2}"/>
          </ac:spMkLst>
        </pc:spChg>
        <pc:spChg chg="add del mod">
          <ac:chgData name="Matta, Micaela" userId="d8e0dc0f-d6ee-4222-b182-01132c66a85a" providerId="ADAL" clId="{890C2977-6D5F-1F4D-A11A-0DFEB2C38D2F}" dt="2022-10-25T09:25:07.403" v="2786" actId="478"/>
          <ac:spMkLst>
            <pc:docMk/>
            <pc:sldMk cId="1480002727" sldId="293"/>
            <ac:spMk id="19" creationId="{2ECB7D12-9630-B797-AB14-BE12DE8AB9F3}"/>
          </ac:spMkLst>
        </pc:spChg>
        <pc:grpChg chg="del">
          <ac:chgData name="Matta, Micaela" userId="d8e0dc0f-d6ee-4222-b182-01132c66a85a" providerId="ADAL" clId="{890C2977-6D5F-1F4D-A11A-0DFEB2C38D2F}" dt="2022-10-25T09:25:01.048" v="2783" actId="478"/>
          <ac:grpSpMkLst>
            <pc:docMk/>
            <pc:sldMk cId="1480002727" sldId="293"/>
            <ac:grpSpMk id="4" creationId="{1846A069-CA3B-0E09-E81B-FDD389F543BD}"/>
          </ac:grpSpMkLst>
        </pc:grpChg>
        <pc:grpChg chg="del">
          <ac:chgData name="Matta, Micaela" userId="d8e0dc0f-d6ee-4222-b182-01132c66a85a" providerId="ADAL" clId="{890C2977-6D5F-1F4D-A11A-0DFEB2C38D2F}" dt="2022-10-25T09:25:01.048" v="2783" actId="478"/>
          <ac:grpSpMkLst>
            <pc:docMk/>
            <pc:sldMk cId="1480002727" sldId="293"/>
            <ac:grpSpMk id="11" creationId="{C5CF4E02-15A0-3071-F829-8450535312E5}"/>
          </ac:grpSpMkLst>
        </pc:grpChg>
        <pc:picChg chg="del">
          <ac:chgData name="Matta, Micaela" userId="d8e0dc0f-d6ee-4222-b182-01132c66a85a" providerId="ADAL" clId="{890C2977-6D5F-1F4D-A11A-0DFEB2C38D2F}" dt="2022-10-25T09:25:02.720" v="2784" actId="478"/>
          <ac:picMkLst>
            <pc:docMk/>
            <pc:sldMk cId="1480002727" sldId="293"/>
            <ac:picMk id="7" creationId="{A94D96A3-7AD5-C593-919B-135F5E240F00}"/>
          </ac:picMkLst>
        </pc:picChg>
        <pc:picChg chg="del">
          <ac:chgData name="Matta, Micaela" userId="d8e0dc0f-d6ee-4222-b182-01132c66a85a" providerId="ADAL" clId="{890C2977-6D5F-1F4D-A11A-0DFEB2C38D2F}" dt="2022-10-25T09:25:01.048" v="2783" actId="478"/>
          <ac:picMkLst>
            <pc:docMk/>
            <pc:sldMk cId="1480002727" sldId="293"/>
            <ac:picMk id="9" creationId="{7ED2AF6A-0C72-2E01-A55F-177F4717EACD}"/>
          </ac:picMkLst>
        </pc:picChg>
      </pc:sldChg>
      <pc:sldChg chg="modSp add mod ord">
        <pc:chgData name="Matta, Micaela" userId="d8e0dc0f-d6ee-4222-b182-01132c66a85a" providerId="ADAL" clId="{890C2977-6D5F-1F4D-A11A-0DFEB2C38D2F}" dt="2022-10-25T09:51:25.996" v="2944" actId="20578"/>
        <pc:sldMkLst>
          <pc:docMk/>
          <pc:sldMk cId="311914349" sldId="294"/>
        </pc:sldMkLst>
        <pc:spChg chg="mod">
          <ac:chgData name="Matta, Micaela" userId="d8e0dc0f-d6ee-4222-b182-01132c66a85a" providerId="ADAL" clId="{890C2977-6D5F-1F4D-A11A-0DFEB2C38D2F}" dt="2022-10-25T09:26:32.605" v="2801" actId="20577"/>
          <ac:spMkLst>
            <pc:docMk/>
            <pc:sldMk cId="311914349" sldId="294"/>
            <ac:spMk id="2" creationId="{66EF6C9B-DA88-FB49-A764-A753DB4BEEBE}"/>
          </ac:spMkLst>
        </pc:spChg>
      </pc:sldChg>
      <pc:sldChg chg="addSp delSp add del setBg delDesignElem">
        <pc:chgData name="Matta, Micaela" userId="d8e0dc0f-d6ee-4222-b182-01132c66a85a" providerId="ADAL" clId="{890C2977-6D5F-1F4D-A11A-0DFEB2C38D2F}" dt="2022-10-25T09:26:24.509" v="2796"/>
        <pc:sldMkLst>
          <pc:docMk/>
          <pc:sldMk cId="2334832505" sldId="294"/>
        </pc:sldMkLst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8" creationId="{9179DE42-5613-4B35-A1E6-6CCBAA13C743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14" creationId="{52FB45E9-914E-4471-AC87-E475CD51767D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16" creationId="{C310626D-5743-49D4-8F7D-88C4F8F05774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18" creationId="{3C195FC1-B568-4C72-9902-34CB35DDD7A1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20" creationId="{EF2BDF77-362C-43F0-8CBB-A969EC2AE0C4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22" creationId="{4BE96B01-3929-432D-B8C2-ADBCB74C2EF4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24" creationId="{2A6FCDE6-CDE2-4C51-B18E-A95CFB679714}"/>
          </ac:spMkLst>
        </pc:spChg>
        <pc:spChg chg="add del">
          <ac:chgData name="Matta, Micaela" userId="d8e0dc0f-d6ee-4222-b182-01132c66a85a" providerId="ADAL" clId="{890C2977-6D5F-1F4D-A11A-0DFEB2C38D2F}" dt="2022-10-25T09:26:24.509" v="2796"/>
          <ac:spMkLst>
            <pc:docMk/>
            <pc:sldMk cId="2334832505" sldId="294"/>
            <ac:spMk id="26" creationId="{9D2E8756-2465-473A-BA2A-2DB1D6224745}"/>
          </ac:spMkLst>
        </pc:spChg>
        <pc:cxnChg chg="add del">
          <ac:chgData name="Matta, Micaela" userId="d8e0dc0f-d6ee-4222-b182-01132c66a85a" providerId="ADAL" clId="{890C2977-6D5F-1F4D-A11A-0DFEB2C38D2F}" dt="2022-10-25T09:26:24.509" v="2796"/>
          <ac:cxnSpMkLst>
            <pc:docMk/>
            <pc:sldMk cId="2334832505" sldId="294"/>
            <ac:cxnSpMk id="10" creationId="{EB898B32-3891-4C3A-8F58-C5969D2E9033}"/>
          </ac:cxnSpMkLst>
        </pc:cxnChg>
        <pc:cxnChg chg="add del">
          <ac:chgData name="Matta, Micaela" userId="d8e0dc0f-d6ee-4222-b182-01132c66a85a" providerId="ADAL" clId="{890C2977-6D5F-1F4D-A11A-0DFEB2C38D2F}" dt="2022-10-25T09:26:24.509" v="2796"/>
          <ac:cxnSpMkLst>
            <pc:docMk/>
            <pc:sldMk cId="2334832505" sldId="294"/>
            <ac:cxnSpMk id="12" creationId="{4AE4806D-B8F9-4679-A68A-9BD21C01A301}"/>
          </ac:cxnSpMkLst>
        </pc:cxnChg>
      </pc:sldChg>
      <pc:sldChg chg="modSp add mod ord">
        <pc:chgData name="Matta, Micaela" userId="d8e0dc0f-d6ee-4222-b182-01132c66a85a" providerId="ADAL" clId="{890C2977-6D5F-1F4D-A11A-0DFEB2C38D2F}" dt="2022-10-25T09:52:09.856" v="2946" actId="20578"/>
        <pc:sldMkLst>
          <pc:docMk/>
          <pc:sldMk cId="3649850568" sldId="295"/>
        </pc:sldMkLst>
        <pc:spChg chg="mod">
          <ac:chgData name="Matta, Micaela" userId="d8e0dc0f-d6ee-4222-b182-01132c66a85a" providerId="ADAL" clId="{890C2977-6D5F-1F4D-A11A-0DFEB2C38D2F}" dt="2022-10-25T09:26:51.559" v="2814" actId="20577"/>
          <ac:spMkLst>
            <pc:docMk/>
            <pc:sldMk cId="3649850568" sldId="295"/>
            <ac:spMk id="2" creationId="{66EF6C9B-DA88-FB49-A764-A753DB4BEEBE}"/>
          </ac:spMkLst>
        </pc:spChg>
      </pc:sldChg>
      <pc:sldChg chg="modSp add mod ord">
        <pc:chgData name="Matta, Micaela" userId="d8e0dc0f-d6ee-4222-b182-01132c66a85a" providerId="ADAL" clId="{890C2977-6D5F-1F4D-A11A-0DFEB2C38D2F}" dt="2022-10-25T09:51:39.651" v="2945" actId="20578"/>
        <pc:sldMkLst>
          <pc:docMk/>
          <pc:sldMk cId="853382828" sldId="296"/>
        </pc:sldMkLst>
        <pc:spChg chg="mod">
          <ac:chgData name="Matta, Micaela" userId="d8e0dc0f-d6ee-4222-b182-01132c66a85a" providerId="ADAL" clId="{890C2977-6D5F-1F4D-A11A-0DFEB2C38D2F}" dt="2022-10-25T09:27:02.043" v="2822" actId="20577"/>
          <ac:spMkLst>
            <pc:docMk/>
            <pc:sldMk cId="853382828" sldId="296"/>
            <ac:spMk id="2" creationId="{66EF6C9B-DA88-FB49-A764-A753DB4BEEBE}"/>
          </ac:spMkLst>
        </pc:spChg>
      </pc:sldChg>
      <pc:sldChg chg="addSp delSp modSp add mod">
        <pc:chgData name="Matta, Micaela" userId="d8e0dc0f-d6ee-4222-b182-01132c66a85a" providerId="ADAL" clId="{890C2977-6D5F-1F4D-A11A-0DFEB2C38D2F}" dt="2022-10-25T10:04:03.253" v="3081" actId="1076"/>
        <pc:sldMkLst>
          <pc:docMk/>
          <pc:sldMk cId="857750581" sldId="297"/>
        </pc:sldMkLst>
        <pc:spChg chg="mod">
          <ac:chgData name="Matta, Micaela" userId="d8e0dc0f-d6ee-4222-b182-01132c66a85a" providerId="ADAL" clId="{890C2977-6D5F-1F4D-A11A-0DFEB2C38D2F}" dt="2022-10-25T10:04:03.253" v="3081" actId="1076"/>
          <ac:spMkLst>
            <pc:docMk/>
            <pc:sldMk cId="857750581" sldId="297"/>
            <ac:spMk id="2" creationId="{4B2A839B-B040-FF36-A1F6-785C9ED493F9}"/>
          </ac:spMkLst>
        </pc:spChg>
        <pc:spChg chg="add del mod">
          <ac:chgData name="Matta, Micaela" userId="d8e0dc0f-d6ee-4222-b182-01132c66a85a" providerId="ADAL" clId="{890C2977-6D5F-1F4D-A11A-0DFEB2C38D2F}" dt="2022-10-25T10:02:19.350" v="3019" actId="478"/>
          <ac:spMkLst>
            <pc:docMk/>
            <pc:sldMk cId="857750581" sldId="297"/>
            <ac:spMk id="4" creationId="{941EFA94-01B4-9450-8FE6-CB6AF6BC6C12}"/>
          </ac:spMkLst>
        </pc:spChg>
        <pc:spChg chg="add mod">
          <ac:chgData name="Matta, Micaela" userId="d8e0dc0f-d6ee-4222-b182-01132c66a85a" providerId="ADAL" clId="{890C2977-6D5F-1F4D-A11A-0DFEB2C38D2F}" dt="2022-10-25T10:03:07.732" v="3043" actId="1076"/>
          <ac:spMkLst>
            <pc:docMk/>
            <pc:sldMk cId="857750581" sldId="297"/>
            <ac:spMk id="8" creationId="{C699B44C-A35E-1D52-44BC-52FCEC193682}"/>
          </ac:spMkLst>
        </pc:spChg>
        <pc:spChg chg="del">
          <ac:chgData name="Matta, Micaela" userId="d8e0dc0f-d6ee-4222-b182-01132c66a85a" providerId="ADAL" clId="{890C2977-6D5F-1F4D-A11A-0DFEB2C38D2F}" dt="2022-10-25T10:02:17.313" v="3018" actId="478"/>
          <ac:spMkLst>
            <pc:docMk/>
            <pc:sldMk cId="857750581" sldId="297"/>
            <ac:spMk id="9" creationId="{EECD4486-C759-D64E-F1D3-13B8DC839EC5}"/>
          </ac:spMkLst>
        </pc:spChg>
        <pc:spChg chg="del">
          <ac:chgData name="Matta, Micaela" userId="d8e0dc0f-d6ee-4222-b182-01132c66a85a" providerId="ADAL" clId="{890C2977-6D5F-1F4D-A11A-0DFEB2C38D2F}" dt="2022-10-25T10:02:27.697" v="3022" actId="478"/>
          <ac:spMkLst>
            <pc:docMk/>
            <pc:sldMk cId="857750581" sldId="297"/>
            <ac:spMk id="12" creationId="{44FEB6C5-DC96-962C-E25A-580A776421EC}"/>
          </ac:spMkLst>
        </pc:spChg>
        <pc:spChg chg="del">
          <ac:chgData name="Matta, Micaela" userId="d8e0dc0f-d6ee-4222-b182-01132c66a85a" providerId="ADAL" clId="{890C2977-6D5F-1F4D-A11A-0DFEB2C38D2F}" dt="2022-10-25T10:02:24.297" v="3021" actId="478"/>
          <ac:spMkLst>
            <pc:docMk/>
            <pc:sldMk cId="857750581" sldId="297"/>
            <ac:spMk id="14" creationId="{B035ABB8-1E48-E8F0-635C-176086D9EF05}"/>
          </ac:spMkLst>
        </pc:spChg>
        <pc:picChg chg="del">
          <ac:chgData name="Matta, Micaela" userId="d8e0dc0f-d6ee-4222-b182-01132c66a85a" providerId="ADAL" clId="{890C2977-6D5F-1F4D-A11A-0DFEB2C38D2F}" dt="2022-10-25T10:02:21.601" v="3020" actId="478"/>
          <ac:picMkLst>
            <pc:docMk/>
            <pc:sldMk cId="857750581" sldId="297"/>
            <ac:picMk id="6" creationId="{5E36159C-C6B9-5BE7-3CEC-ED7911A15239}"/>
          </ac:picMkLst>
        </pc:picChg>
        <pc:picChg chg="del">
          <ac:chgData name="Matta, Micaela" userId="d8e0dc0f-d6ee-4222-b182-01132c66a85a" providerId="ADAL" clId="{890C2977-6D5F-1F4D-A11A-0DFEB2C38D2F}" dt="2022-10-25T10:02:21.601" v="3020" actId="478"/>
          <ac:picMkLst>
            <pc:docMk/>
            <pc:sldMk cId="857750581" sldId="297"/>
            <ac:picMk id="7" creationId="{7D62B3EA-AA1F-64EA-D8C9-624AA01EE52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F3E4E-E3B8-4064-97A2-249AF96204A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5EE2D90-11DB-41AD-B401-C3F616FB2108}">
      <dgm:prSet custT="1"/>
      <dgm:spPr/>
      <dgm:t>
        <a:bodyPr/>
        <a:lstStyle/>
        <a:p>
          <a:r>
            <a:rPr lang="en-US" sz="2000"/>
            <a:t>Authors should be able to share their work freely and openly when they think it is ready.</a:t>
          </a:r>
        </a:p>
      </dgm:t>
    </dgm:pt>
    <dgm:pt modelId="{9CD6E380-4D81-459D-865A-F56AF37B27EA}" type="parTrans" cxnId="{CCF6E3D4-D2A6-4019-9300-CE6DBF15F951}">
      <dgm:prSet/>
      <dgm:spPr/>
      <dgm:t>
        <a:bodyPr/>
        <a:lstStyle/>
        <a:p>
          <a:endParaRPr lang="en-US"/>
        </a:p>
      </dgm:t>
    </dgm:pt>
    <dgm:pt modelId="{37140ABD-FEFC-4AD1-8E02-27CC1082506F}" type="sibTrans" cxnId="{CCF6E3D4-D2A6-4019-9300-CE6DBF15F95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DF61557-61AD-4F8D-AEED-BC51856E7918}">
      <dgm:prSet custT="1"/>
      <dgm:spPr/>
      <dgm:t>
        <a:bodyPr/>
        <a:lstStyle/>
        <a:p>
          <a:r>
            <a:rPr lang="en-US" sz="1400"/>
            <a:t>Peer review should consist of scientists publicly sharing their assessments of already published papers, either under […] an editorial organization[…], or on their own.</a:t>
          </a:r>
        </a:p>
      </dgm:t>
    </dgm:pt>
    <dgm:pt modelId="{FD9193AE-D13E-4CC1-AB85-482965CFECE7}" type="parTrans" cxnId="{FA3B7D18-2599-4C4A-857F-FE6272F4B072}">
      <dgm:prSet/>
      <dgm:spPr/>
      <dgm:t>
        <a:bodyPr/>
        <a:lstStyle/>
        <a:p>
          <a:endParaRPr lang="en-US"/>
        </a:p>
      </dgm:t>
    </dgm:pt>
    <dgm:pt modelId="{11C6925F-45D5-44E9-AA4D-A47774620A41}" type="sibTrans" cxnId="{FA3B7D18-2599-4C4A-857F-FE6272F4B07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80EDF8E-B20E-430D-B3A4-6C6A7CD732EA}">
      <dgm:prSet custT="1"/>
      <dgm:spPr/>
      <dgm:t>
        <a:bodyPr/>
        <a:lstStyle/>
        <a:p>
          <a:r>
            <a:rPr lang="en-US" sz="1600"/>
            <a:t>Works of science should be reviewed by multiple relevant groups and individuals throughout their useful lifespan.</a:t>
          </a:r>
        </a:p>
      </dgm:t>
    </dgm:pt>
    <dgm:pt modelId="{37A1707A-92A7-4930-9516-D603B6570EE5}" type="parTrans" cxnId="{F0DA634B-AC41-4291-98F6-775039AC6217}">
      <dgm:prSet/>
      <dgm:spPr/>
      <dgm:t>
        <a:bodyPr/>
        <a:lstStyle/>
        <a:p>
          <a:endParaRPr lang="en-US"/>
        </a:p>
      </dgm:t>
    </dgm:pt>
    <dgm:pt modelId="{8EE6DFBA-9BA5-45E8-9848-958B491FC2B2}" type="sibTrans" cxnId="{F0DA634B-AC41-4291-98F6-775039AC621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565667B-7FF4-A447-9266-3BC329597659}" type="pres">
      <dgm:prSet presAssocID="{BBCF3E4E-E3B8-4064-97A2-249AF96204A6}" presName="Name0" presStyleCnt="0">
        <dgm:presLayoutVars>
          <dgm:animLvl val="lvl"/>
          <dgm:resizeHandles val="exact"/>
        </dgm:presLayoutVars>
      </dgm:prSet>
      <dgm:spPr/>
    </dgm:pt>
    <dgm:pt modelId="{D2E5183B-CC75-A844-BD66-55CA30FA678D}" type="pres">
      <dgm:prSet presAssocID="{E5EE2D90-11DB-41AD-B401-C3F616FB2108}" presName="compositeNode" presStyleCnt="0">
        <dgm:presLayoutVars>
          <dgm:bulletEnabled val="1"/>
        </dgm:presLayoutVars>
      </dgm:prSet>
      <dgm:spPr/>
    </dgm:pt>
    <dgm:pt modelId="{AA3B08C0-CB15-1949-B7D6-B00DCDF2B1B7}" type="pres">
      <dgm:prSet presAssocID="{E5EE2D90-11DB-41AD-B401-C3F616FB2108}" presName="bgRect" presStyleLbl="alignNode1" presStyleIdx="0" presStyleCnt="3"/>
      <dgm:spPr/>
    </dgm:pt>
    <dgm:pt modelId="{E218D5E4-E079-214E-9FD8-5D350DC6E6B5}" type="pres">
      <dgm:prSet presAssocID="{37140ABD-FEFC-4AD1-8E02-27CC1082506F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65E3BE6E-05A8-0C4E-A142-0F3C539D35FC}" type="pres">
      <dgm:prSet presAssocID="{E5EE2D90-11DB-41AD-B401-C3F616FB2108}" presName="nodeRect" presStyleLbl="alignNode1" presStyleIdx="0" presStyleCnt="3">
        <dgm:presLayoutVars>
          <dgm:bulletEnabled val="1"/>
        </dgm:presLayoutVars>
      </dgm:prSet>
      <dgm:spPr/>
    </dgm:pt>
    <dgm:pt modelId="{EEF42400-4911-F840-B823-BCBA646F2F16}" type="pres">
      <dgm:prSet presAssocID="{37140ABD-FEFC-4AD1-8E02-27CC1082506F}" presName="sibTrans" presStyleCnt="0"/>
      <dgm:spPr/>
    </dgm:pt>
    <dgm:pt modelId="{DF5F60D7-A6F6-8C4A-9718-883CE1378624}" type="pres">
      <dgm:prSet presAssocID="{FDF61557-61AD-4F8D-AEED-BC51856E7918}" presName="compositeNode" presStyleCnt="0">
        <dgm:presLayoutVars>
          <dgm:bulletEnabled val="1"/>
        </dgm:presLayoutVars>
      </dgm:prSet>
      <dgm:spPr/>
    </dgm:pt>
    <dgm:pt modelId="{E74233F0-EC7A-A34D-A4BB-4D2A88F5E12E}" type="pres">
      <dgm:prSet presAssocID="{FDF61557-61AD-4F8D-AEED-BC51856E7918}" presName="bgRect" presStyleLbl="alignNode1" presStyleIdx="1" presStyleCnt="3"/>
      <dgm:spPr/>
    </dgm:pt>
    <dgm:pt modelId="{10B54CA8-6F12-824B-B962-9366093E67ED}" type="pres">
      <dgm:prSet presAssocID="{11C6925F-45D5-44E9-AA4D-A47774620A41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E45C9F8D-1D81-7B47-9152-D6C8AF5BD158}" type="pres">
      <dgm:prSet presAssocID="{FDF61557-61AD-4F8D-AEED-BC51856E7918}" presName="nodeRect" presStyleLbl="alignNode1" presStyleIdx="1" presStyleCnt="3">
        <dgm:presLayoutVars>
          <dgm:bulletEnabled val="1"/>
        </dgm:presLayoutVars>
      </dgm:prSet>
      <dgm:spPr/>
    </dgm:pt>
    <dgm:pt modelId="{88F283EE-9F50-F44F-9842-E8CB683A6839}" type="pres">
      <dgm:prSet presAssocID="{11C6925F-45D5-44E9-AA4D-A47774620A41}" presName="sibTrans" presStyleCnt="0"/>
      <dgm:spPr/>
    </dgm:pt>
    <dgm:pt modelId="{624F6CD3-DECD-E446-9712-74D115343FE5}" type="pres">
      <dgm:prSet presAssocID="{E80EDF8E-B20E-430D-B3A4-6C6A7CD732EA}" presName="compositeNode" presStyleCnt="0">
        <dgm:presLayoutVars>
          <dgm:bulletEnabled val="1"/>
        </dgm:presLayoutVars>
      </dgm:prSet>
      <dgm:spPr/>
    </dgm:pt>
    <dgm:pt modelId="{3DD45F4B-137C-1741-A97E-17DD3F4DF91E}" type="pres">
      <dgm:prSet presAssocID="{E80EDF8E-B20E-430D-B3A4-6C6A7CD732EA}" presName="bgRect" presStyleLbl="alignNode1" presStyleIdx="2" presStyleCnt="3"/>
      <dgm:spPr/>
    </dgm:pt>
    <dgm:pt modelId="{8D4FC061-08B1-AC45-9FAB-166D14A79C6E}" type="pres">
      <dgm:prSet presAssocID="{8EE6DFBA-9BA5-45E8-9848-958B491FC2B2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400D9CD-6E29-1848-8FCC-568FB6473223}" type="pres">
      <dgm:prSet presAssocID="{E80EDF8E-B20E-430D-B3A4-6C6A7CD732E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A3B7D18-2599-4C4A-857F-FE6272F4B072}" srcId="{BBCF3E4E-E3B8-4064-97A2-249AF96204A6}" destId="{FDF61557-61AD-4F8D-AEED-BC51856E7918}" srcOrd="1" destOrd="0" parTransId="{FD9193AE-D13E-4CC1-AB85-482965CFECE7}" sibTransId="{11C6925F-45D5-44E9-AA4D-A47774620A41}"/>
    <dgm:cxn modelId="{71BA8E26-E3EC-CD4D-A972-15DACA0BFB30}" type="presOf" srcId="{8EE6DFBA-9BA5-45E8-9848-958B491FC2B2}" destId="{8D4FC061-08B1-AC45-9FAB-166D14A79C6E}" srcOrd="0" destOrd="0" presId="urn:microsoft.com/office/officeart/2016/7/layout/LinearBlockProcessNumbered"/>
    <dgm:cxn modelId="{CD7B332B-4C72-4E40-AD6D-91AE2C5BBECD}" type="presOf" srcId="{E80EDF8E-B20E-430D-B3A4-6C6A7CD732EA}" destId="{C400D9CD-6E29-1848-8FCC-568FB6473223}" srcOrd="1" destOrd="0" presId="urn:microsoft.com/office/officeart/2016/7/layout/LinearBlockProcessNumbered"/>
    <dgm:cxn modelId="{1C521B40-1A33-AF4A-8C21-ED7E07A86C9D}" type="presOf" srcId="{E5EE2D90-11DB-41AD-B401-C3F616FB2108}" destId="{65E3BE6E-05A8-0C4E-A142-0F3C539D35FC}" srcOrd="1" destOrd="0" presId="urn:microsoft.com/office/officeart/2016/7/layout/LinearBlockProcessNumbered"/>
    <dgm:cxn modelId="{F0DA634B-AC41-4291-98F6-775039AC6217}" srcId="{BBCF3E4E-E3B8-4064-97A2-249AF96204A6}" destId="{E80EDF8E-B20E-430D-B3A4-6C6A7CD732EA}" srcOrd="2" destOrd="0" parTransId="{37A1707A-92A7-4930-9516-D603B6570EE5}" sibTransId="{8EE6DFBA-9BA5-45E8-9848-958B491FC2B2}"/>
    <dgm:cxn modelId="{6B4FCA4B-EBEF-0C48-AA1A-384F5941D8F4}" type="presOf" srcId="{11C6925F-45D5-44E9-AA4D-A47774620A41}" destId="{10B54CA8-6F12-824B-B962-9366093E67ED}" srcOrd="0" destOrd="0" presId="urn:microsoft.com/office/officeart/2016/7/layout/LinearBlockProcessNumbered"/>
    <dgm:cxn modelId="{F68B5369-67B7-E04E-99FD-0BB88D57AD5C}" type="presOf" srcId="{E80EDF8E-B20E-430D-B3A4-6C6A7CD732EA}" destId="{3DD45F4B-137C-1741-A97E-17DD3F4DF91E}" srcOrd="0" destOrd="0" presId="urn:microsoft.com/office/officeart/2016/7/layout/LinearBlockProcessNumbered"/>
    <dgm:cxn modelId="{828E6684-6176-B940-940F-88B33F5A9FE5}" type="presOf" srcId="{37140ABD-FEFC-4AD1-8E02-27CC1082506F}" destId="{E218D5E4-E079-214E-9FD8-5D350DC6E6B5}" srcOrd="0" destOrd="0" presId="urn:microsoft.com/office/officeart/2016/7/layout/LinearBlockProcessNumbered"/>
    <dgm:cxn modelId="{554648AC-B1A3-3143-A66E-A89BEEB75316}" type="presOf" srcId="{E5EE2D90-11DB-41AD-B401-C3F616FB2108}" destId="{AA3B08C0-CB15-1949-B7D6-B00DCDF2B1B7}" srcOrd="0" destOrd="0" presId="urn:microsoft.com/office/officeart/2016/7/layout/LinearBlockProcessNumbered"/>
    <dgm:cxn modelId="{6D8623AF-0387-024A-9C43-ACA838F25AD5}" type="presOf" srcId="{BBCF3E4E-E3B8-4064-97A2-249AF96204A6}" destId="{3565667B-7FF4-A447-9266-3BC329597659}" srcOrd="0" destOrd="0" presId="urn:microsoft.com/office/officeart/2016/7/layout/LinearBlockProcessNumbered"/>
    <dgm:cxn modelId="{7EA027B7-1143-1F4E-91BF-89F2A0E4D8A0}" type="presOf" srcId="{FDF61557-61AD-4F8D-AEED-BC51856E7918}" destId="{E74233F0-EC7A-A34D-A4BB-4D2A88F5E12E}" srcOrd="0" destOrd="0" presId="urn:microsoft.com/office/officeart/2016/7/layout/LinearBlockProcessNumbered"/>
    <dgm:cxn modelId="{823BA4B7-2CA3-964B-9610-F400B5F7133B}" type="presOf" srcId="{FDF61557-61AD-4F8D-AEED-BC51856E7918}" destId="{E45C9F8D-1D81-7B47-9152-D6C8AF5BD158}" srcOrd="1" destOrd="0" presId="urn:microsoft.com/office/officeart/2016/7/layout/LinearBlockProcessNumbered"/>
    <dgm:cxn modelId="{CCF6E3D4-D2A6-4019-9300-CE6DBF15F951}" srcId="{BBCF3E4E-E3B8-4064-97A2-249AF96204A6}" destId="{E5EE2D90-11DB-41AD-B401-C3F616FB2108}" srcOrd="0" destOrd="0" parTransId="{9CD6E380-4D81-459D-865A-F56AF37B27EA}" sibTransId="{37140ABD-FEFC-4AD1-8E02-27CC1082506F}"/>
    <dgm:cxn modelId="{F266CF4A-4926-A44D-BE3E-4D79896D1B75}" type="presParOf" srcId="{3565667B-7FF4-A447-9266-3BC329597659}" destId="{D2E5183B-CC75-A844-BD66-55CA30FA678D}" srcOrd="0" destOrd="0" presId="urn:microsoft.com/office/officeart/2016/7/layout/LinearBlockProcessNumbered"/>
    <dgm:cxn modelId="{3DC8657C-64A2-C74D-890A-C76BFD043A2D}" type="presParOf" srcId="{D2E5183B-CC75-A844-BD66-55CA30FA678D}" destId="{AA3B08C0-CB15-1949-B7D6-B00DCDF2B1B7}" srcOrd="0" destOrd="0" presId="urn:microsoft.com/office/officeart/2016/7/layout/LinearBlockProcessNumbered"/>
    <dgm:cxn modelId="{09EE3176-9EA2-A544-9E59-335BA49E9E18}" type="presParOf" srcId="{D2E5183B-CC75-A844-BD66-55CA30FA678D}" destId="{E218D5E4-E079-214E-9FD8-5D350DC6E6B5}" srcOrd="1" destOrd="0" presId="urn:microsoft.com/office/officeart/2016/7/layout/LinearBlockProcessNumbered"/>
    <dgm:cxn modelId="{36141795-D140-ED41-9F35-11EDA6BC5E3F}" type="presParOf" srcId="{D2E5183B-CC75-A844-BD66-55CA30FA678D}" destId="{65E3BE6E-05A8-0C4E-A142-0F3C539D35FC}" srcOrd="2" destOrd="0" presId="urn:microsoft.com/office/officeart/2016/7/layout/LinearBlockProcessNumbered"/>
    <dgm:cxn modelId="{AE7E37F4-D63A-EE49-9978-C86E9F5CAAC8}" type="presParOf" srcId="{3565667B-7FF4-A447-9266-3BC329597659}" destId="{EEF42400-4911-F840-B823-BCBA646F2F16}" srcOrd="1" destOrd="0" presId="urn:microsoft.com/office/officeart/2016/7/layout/LinearBlockProcessNumbered"/>
    <dgm:cxn modelId="{99E88328-C3BC-5848-BAD1-9557079FE9F6}" type="presParOf" srcId="{3565667B-7FF4-A447-9266-3BC329597659}" destId="{DF5F60D7-A6F6-8C4A-9718-883CE1378624}" srcOrd="2" destOrd="0" presId="urn:microsoft.com/office/officeart/2016/7/layout/LinearBlockProcessNumbered"/>
    <dgm:cxn modelId="{72D54C94-87EC-4240-AFF6-495160F9720F}" type="presParOf" srcId="{DF5F60D7-A6F6-8C4A-9718-883CE1378624}" destId="{E74233F0-EC7A-A34D-A4BB-4D2A88F5E12E}" srcOrd="0" destOrd="0" presId="urn:microsoft.com/office/officeart/2016/7/layout/LinearBlockProcessNumbered"/>
    <dgm:cxn modelId="{92714CF9-0AB4-FD4F-810E-A4A723A2D705}" type="presParOf" srcId="{DF5F60D7-A6F6-8C4A-9718-883CE1378624}" destId="{10B54CA8-6F12-824B-B962-9366093E67ED}" srcOrd="1" destOrd="0" presId="urn:microsoft.com/office/officeart/2016/7/layout/LinearBlockProcessNumbered"/>
    <dgm:cxn modelId="{97339377-1E7B-2946-9142-54103FACD83E}" type="presParOf" srcId="{DF5F60D7-A6F6-8C4A-9718-883CE1378624}" destId="{E45C9F8D-1D81-7B47-9152-D6C8AF5BD158}" srcOrd="2" destOrd="0" presId="urn:microsoft.com/office/officeart/2016/7/layout/LinearBlockProcessNumbered"/>
    <dgm:cxn modelId="{27B5E95D-1E9F-4840-AAED-228F77EBC660}" type="presParOf" srcId="{3565667B-7FF4-A447-9266-3BC329597659}" destId="{88F283EE-9F50-F44F-9842-E8CB683A6839}" srcOrd="3" destOrd="0" presId="urn:microsoft.com/office/officeart/2016/7/layout/LinearBlockProcessNumbered"/>
    <dgm:cxn modelId="{F88FBD22-2D5D-5E46-A2DC-5E659B0F26E9}" type="presParOf" srcId="{3565667B-7FF4-A447-9266-3BC329597659}" destId="{624F6CD3-DECD-E446-9712-74D115343FE5}" srcOrd="4" destOrd="0" presId="urn:microsoft.com/office/officeart/2016/7/layout/LinearBlockProcessNumbered"/>
    <dgm:cxn modelId="{9AE0BADF-94DC-4E4D-9A87-A3D8CA17ACBB}" type="presParOf" srcId="{624F6CD3-DECD-E446-9712-74D115343FE5}" destId="{3DD45F4B-137C-1741-A97E-17DD3F4DF91E}" srcOrd="0" destOrd="0" presId="urn:microsoft.com/office/officeart/2016/7/layout/LinearBlockProcessNumbered"/>
    <dgm:cxn modelId="{77D17FB1-9C58-234B-8A62-E168A3519D67}" type="presParOf" srcId="{624F6CD3-DECD-E446-9712-74D115343FE5}" destId="{8D4FC061-08B1-AC45-9FAB-166D14A79C6E}" srcOrd="1" destOrd="0" presId="urn:microsoft.com/office/officeart/2016/7/layout/LinearBlockProcessNumbered"/>
    <dgm:cxn modelId="{201C9F70-27A7-1444-8FB1-B6650B0DF218}" type="presParOf" srcId="{624F6CD3-DECD-E446-9712-74D115343FE5}" destId="{C400D9CD-6E29-1848-8FCC-568FB647322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B08C0-CB15-1949-B7D6-B00DCDF2B1B7}">
      <dsp:nvSpPr>
        <dsp:cNvPr id="0" name=""/>
        <dsp:cNvSpPr/>
      </dsp:nvSpPr>
      <dsp:spPr>
        <a:xfrm>
          <a:off x="837" y="0"/>
          <a:ext cx="3390267" cy="1913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0" rIns="33488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Authors should be able to share their work freely and openly when they think it is ready.</a:t>
          </a:r>
        </a:p>
      </dsp:txBody>
      <dsp:txXfrm>
        <a:off x="837" y="765265"/>
        <a:ext cx="3390267" cy="1147898"/>
      </dsp:txXfrm>
    </dsp:sp>
    <dsp:sp modelId="{E218D5E4-E079-214E-9FD8-5D350DC6E6B5}">
      <dsp:nvSpPr>
        <dsp:cNvPr id="0" name=""/>
        <dsp:cNvSpPr/>
      </dsp:nvSpPr>
      <dsp:spPr>
        <a:xfrm>
          <a:off x="837" y="0"/>
          <a:ext cx="3390267" cy="76526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165100" rIns="334883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01</a:t>
          </a:r>
        </a:p>
      </dsp:txBody>
      <dsp:txXfrm>
        <a:off x="837" y="0"/>
        <a:ext cx="3390267" cy="765265"/>
      </dsp:txXfrm>
    </dsp:sp>
    <dsp:sp modelId="{E74233F0-EC7A-A34D-A4BB-4D2A88F5E12E}">
      <dsp:nvSpPr>
        <dsp:cNvPr id="0" name=""/>
        <dsp:cNvSpPr/>
      </dsp:nvSpPr>
      <dsp:spPr>
        <a:xfrm>
          <a:off x="3662325" y="0"/>
          <a:ext cx="3390267" cy="1913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0" rIns="334883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Peer review should consist of scientists publicly sharing their assessments of already published papers, either under […] an editorial organization[…], or on their own.</a:t>
          </a:r>
        </a:p>
      </dsp:txBody>
      <dsp:txXfrm>
        <a:off x="3662325" y="765265"/>
        <a:ext cx="3390267" cy="1147898"/>
      </dsp:txXfrm>
    </dsp:sp>
    <dsp:sp modelId="{10B54CA8-6F12-824B-B962-9366093E67ED}">
      <dsp:nvSpPr>
        <dsp:cNvPr id="0" name=""/>
        <dsp:cNvSpPr/>
      </dsp:nvSpPr>
      <dsp:spPr>
        <a:xfrm>
          <a:off x="3662325" y="0"/>
          <a:ext cx="3390267" cy="76526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165100" rIns="334883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02</a:t>
          </a:r>
        </a:p>
      </dsp:txBody>
      <dsp:txXfrm>
        <a:off x="3662325" y="0"/>
        <a:ext cx="3390267" cy="765265"/>
      </dsp:txXfrm>
    </dsp:sp>
    <dsp:sp modelId="{3DD45F4B-137C-1741-A97E-17DD3F4DF91E}">
      <dsp:nvSpPr>
        <dsp:cNvPr id="0" name=""/>
        <dsp:cNvSpPr/>
      </dsp:nvSpPr>
      <dsp:spPr>
        <a:xfrm>
          <a:off x="7323813" y="0"/>
          <a:ext cx="3390267" cy="1913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0" rIns="33488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Works of science should be reviewed by multiple relevant groups and individuals throughout their useful lifespan.</a:t>
          </a:r>
        </a:p>
      </dsp:txBody>
      <dsp:txXfrm>
        <a:off x="7323813" y="765265"/>
        <a:ext cx="3390267" cy="1147898"/>
      </dsp:txXfrm>
    </dsp:sp>
    <dsp:sp modelId="{8D4FC061-08B1-AC45-9FAB-166D14A79C6E}">
      <dsp:nvSpPr>
        <dsp:cNvPr id="0" name=""/>
        <dsp:cNvSpPr/>
      </dsp:nvSpPr>
      <dsp:spPr>
        <a:xfrm>
          <a:off x="7323813" y="0"/>
          <a:ext cx="3390267" cy="76526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165100" rIns="334883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03</a:t>
          </a:r>
        </a:p>
      </dsp:txBody>
      <dsp:txXfrm>
        <a:off x="7323813" y="0"/>
        <a:ext cx="3390267" cy="765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BFB7E-C608-7C4A-98F6-916107F2AC66}" type="datetimeFigureOut">
              <a:rPr lang="en-US" smtClean="0"/>
              <a:t>11/30/24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5A9E3-4035-0D47-BEFA-D43A99E3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02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content/article/you-ve-spotted-flaw-top-journal-s-paper-good-luck-getting-your-critique-published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0906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222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59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47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314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309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JACS = toll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2333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6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42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58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hlinkClick r:id="rId3"/>
              </a:rPr>
              <a:t>https://www.science.org/content/article/you-ve-spotted-flaw-top-journal-s-paper-good-luck-getting-your-critique-published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6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40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83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941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46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5237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118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4664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18763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202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681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90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3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79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129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72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135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11/30/24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7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joss.theoj.org/2019/06/cost-models-for-running-an-online-open-journa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3y2uvwwb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inyurl.com/4t8dv6bv" TargetMode="Externa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datory_publishing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allslist.net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allslist.net/" TargetMode="External"/><Relationship Id="rId4" Type="http://schemas.openxmlformats.org/officeDocument/2006/relationships/hyperlink" Target="https://en.wikipedia.org/wiki/Predatory_publishing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base.nfdi4chem.de/knowledge_bas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s://d3tales.as.uky.edu/expflow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hyperlink" Target="https://knowledgebase.nfdi4chem.de/knowledge_base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nodo.org/" TargetMode="Externa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olding@hom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hyperlink" Target="https://foldingathome.org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checkertool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831742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access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data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software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5904E-A5B0-F44F-AE42-799057B93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3057" y="4857211"/>
            <a:ext cx="6112077" cy="1665826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Dr Micaela Matta</a:t>
            </a:r>
          </a:p>
          <a:p>
            <a:pPr algn="l"/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Lecturer in Computational Chemistry</a:t>
            </a:r>
          </a:p>
          <a:p>
            <a:pPr algn="l"/>
            <a:r>
              <a:rPr lang="en-US" sz="2000">
                <a:solidFill>
                  <a:srgbClr val="FFFFFF">
                    <a:alpha val="70000"/>
                  </a:srgbClr>
                </a:solidFill>
              </a:rPr>
              <a:t>King’s College London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46A069-CA3B-0E09-E81B-FDD389F543BD}"/>
              </a:ext>
            </a:extLst>
          </p:cNvPr>
          <p:cNvGrpSpPr/>
          <p:nvPr/>
        </p:nvGrpSpPr>
        <p:grpSpPr>
          <a:xfrm>
            <a:off x="238616" y="2823030"/>
            <a:ext cx="2408652" cy="696064"/>
            <a:chOff x="5749427" y="612345"/>
            <a:chExt cx="2408652" cy="6960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BEC16E-6BE4-693F-DCEF-8AB88D2AD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427" y="612345"/>
              <a:ext cx="696064" cy="69606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D9B358-2BEC-3754-32ED-A1878530530C}"/>
                </a:ext>
              </a:extLst>
            </p:cNvPr>
            <p:cNvSpPr txBox="1"/>
            <p:nvPr/>
          </p:nvSpPr>
          <p:spPr>
            <a:xfrm>
              <a:off x="6343159" y="791608"/>
              <a:ext cx="18149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venir Book" panose="02000503020000020003" pitchFamily="2" charset="0"/>
                </a:rPr>
                <a:t>@micaelamatta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4D96A3-7AD5-C593-919B-135F5E240F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9740" y="4725837"/>
            <a:ext cx="1684608" cy="1673525"/>
          </a:xfrm>
          <a:prstGeom prst="rect">
            <a:avLst/>
          </a:prstGeom>
        </p:spPr>
      </p:pic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ED2AF6A-0C72-2E01-A55F-177F4717EA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74" t="9623" r="13804" b="9854"/>
          <a:stretch/>
        </p:blipFill>
        <p:spPr>
          <a:xfrm>
            <a:off x="310723" y="633569"/>
            <a:ext cx="2178300" cy="2178300"/>
          </a:xfrm>
          <a:prstGeom prst="ellipse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F4E02-15A0-3071-F829-8450535312E5}"/>
              </a:ext>
            </a:extLst>
          </p:cNvPr>
          <p:cNvGrpSpPr/>
          <p:nvPr/>
        </p:nvGrpSpPr>
        <p:grpSpPr>
          <a:xfrm>
            <a:off x="135120" y="3482486"/>
            <a:ext cx="3209376" cy="526605"/>
            <a:chOff x="7533966" y="3348783"/>
            <a:chExt cx="3209376" cy="5266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6D894E-028E-37F3-35C1-81C229E84A11}"/>
                </a:ext>
              </a:extLst>
            </p:cNvPr>
            <p:cNvSpPr/>
            <p:nvPr/>
          </p:nvSpPr>
          <p:spPr>
            <a:xfrm>
              <a:off x="8054785" y="3443316"/>
              <a:ext cx="2688557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err="1">
                  <a:latin typeface="Avenir Book" panose="02000503020000020003" pitchFamily="2" charset="0"/>
                </a:rPr>
                <a:t>micaela.matta@kcl.ac.uk</a:t>
              </a:r>
              <a:endParaRPr lang="en-US" b="1">
                <a:latin typeface="Avenir Book" panose="02000503020000020003" pitchFamily="2" charset="0"/>
              </a:endParaRPr>
            </a:p>
          </p:txBody>
        </p:sp>
        <p:pic>
          <p:nvPicPr>
            <p:cNvPr id="15" name="Graphic 14" descr="Send">
              <a:extLst>
                <a:ext uri="{FF2B5EF4-FFF2-40B4-BE49-F238E27FC236}">
                  <a16:creationId xmlns:a16="http://schemas.microsoft.com/office/drawing/2014/main" id="{C5BE1CC3-46BB-89B6-EF98-CBCF8D4C4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533966" y="3348783"/>
              <a:ext cx="526605" cy="526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8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A839B-B040-FF36-A1F6-785C9ED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1337" y="2567548"/>
            <a:ext cx="5495338" cy="2227730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.. toll access?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.. diamond OA?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.. gold OA?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9B44C-A35E-1D52-44BC-52FCEC193682}"/>
              </a:ext>
            </a:extLst>
          </p:cNvPr>
          <p:cNvSpPr txBox="1"/>
          <p:nvPr/>
        </p:nvSpPr>
        <p:spPr>
          <a:xfrm>
            <a:off x="115325" y="2047263"/>
            <a:ext cx="61032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/>
              <a:t>Can you name a chemistry journals that is..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EE44E0-B6FA-7D6B-84B7-40DC64D8B0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29" y="3380628"/>
            <a:ext cx="4497859" cy="3144743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D4B41162-75D1-0EC1-313F-7E847914C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05" y="239753"/>
            <a:ext cx="3017172" cy="97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ACS Au">
            <a:extLst>
              <a:ext uri="{FF2B5EF4-FFF2-40B4-BE49-F238E27FC236}">
                <a16:creationId xmlns:a16="http://schemas.microsoft.com/office/drawing/2014/main" id="{7D504F23-2655-8347-0A7B-D180E77E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119" y="239753"/>
            <a:ext cx="3463178" cy="970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Themed collections – Chemical Science Blog">
            <a:extLst>
              <a:ext uri="{FF2B5EF4-FFF2-40B4-BE49-F238E27FC236}">
                <a16:creationId xmlns:a16="http://schemas.microsoft.com/office/drawing/2014/main" id="{37833475-DF1A-2BEF-3CE1-54DDBBC5C7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75"/>
          <a:stretch/>
        </p:blipFill>
        <p:spPr bwMode="auto">
          <a:xfrm>
            <a:off x="4212327" y="105573"/>
            <a:ext cx="3017172" cy="1178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3075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6159C-C6B9-5BE7-3CEC-ED7911A15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402" y="5548001"/>
            <a:ext cx="2545812" cy="787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2B3EA-AA1F-64EA-D8C9-624AA01EE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4013" y="5701725"/>
            <a:ext cx="2266263" cy="5559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CD4486-C759-D64E-F1D3-13B8DC839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234" y="1480457"/>
            <a:ext cx="6372852" cy="4947586"/>
          </a:xfrm>
        </p:spPr>
        <p:txBody>
          <a:bodyPr>
            <a:noAutofit/>
          </a:bodyPr>
          <a:lstStyle/>
          <a:p>
            <a:pPr lvl="1"/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€9,500, US$11,390 or £8,290 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</a:rPr>
              <a:t>for Nature </a:t>
            </a:r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journals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</a:rPr>
              <a:t> </a:t>
            </a:r>
          </a:p>
          <a:p>
            <a:pPr lvl="1"/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$5,900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for Cell</a:t>
            </a:r>
          </a:p>
          <a:p>
            <a:pPr lvl="1"/>
            <a:r>
              <a:rPr lang="en-US" sz="1800" b="1" i="0" u="none" strike="noStrike" dirty="0">
                <a:solidFill>
                  <a:schemeClr val="tx1"/>
                </a:solidFill>
                <a:effectLst/>
              </a:rPr>
              <a:t>£4290/$5890/€4890</a:t>
            </a:r>
            <a:r>
              <a:rPr lang="en-US" sz="1800" dirty="0">
                <a:solidFill>
                  <a:schemeClr val="tx1"/>
                </a:solidFill>
              </a:rPr>
              <a:t> for Nature communications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(original OA journal from Nature Springer)</a:t>
            </a:r>
          </a:p>
          <a:p>
            <a:pPr lvl="1"/>
            <a:r>
              <a:rPr lang="en-US" sz="1800" b="1" i="0" u="none" strike="noStrike" dirty="0">
                <a:solidFill>
                  <a:schemeClr val="tx1"/>
                </a:solidFill>
                <a:effectLst/>
              </a:rPr>
              <a:t>$3,500 - $4,500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for ACS Au journals</a:t>
            </a:r>
            <a:endParaRPr lang="en-US" sz="1800" i="0" u="none" strike="noStrike" dirty="0">
              <a:solidFill>
                <a:schemeClr val="tx1"/>
              </a:solidFill>
              <a:effectLst/>
            </a:endParaRPr>
          </a:p>
          <a:p>
            <a:pPr lvl="1"/>
            <a:r>
              <a:rPr lang="en-US" sz="1800" i="0" u="none" strike="noStrike" dirty="0">
                <a:solidFill>
                  <a:schemeClr val="tx1"/>
                </a:solidFill>
                <a:effectLst/>
              </a:rPr>
              <a:t>New Nature 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‘guided open access’ scheme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</a:rPr>
              <a:t>: </a:t>
            </a:r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€2,190 non-refundable fees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, simultaneous consideration at lower tier Nature journals</a:t>
            </a:r>
          </a:p>
          <a:p>
            <a:pPr lvl="1"/>
            <a:r>
              <a:rPr lang="en-US" sz="1800" dirty="0">
                <a:solidFill>
                  <a:srgbClr val="222222"/>
                </a:solidFill>
              </a:rPr>
              <a:t>ACS Article </a:t>
            </a:r>
            <a:r>
              <a:rPr lang="en-GB" sz="1800" b="0" i="0" u="none" strike="noStrike" dirty="0">
                <a:solidFill>
                  <a:srgbClr val="001D35"/>
                </a:solidFill>
                <a:effectLst/>
              </a:rPr>
              <a:t>Development </a:t>
            </a:r>
            <a:r>
              <a:rPr lang="en-GB" sz="1800" dirty="0">
                <a:solidFill>
                  <a:srgbClr val="001D35"/>
                </a:solidFill>
              </a:rPr>
              <a:t>C</a:t>
            </a:r>
            <a:r>
              <a:rPr lang="en-GB" sz="1800" b="0" i="0" u="none" strike="noStrike" dirty="0">
                <a:solidFill>
                  <a:srgbClr val="001D35"/>
                </a:solidFill>
                <a:effectLst/>
              </a:rPr>
              <a:t>harge (ADC) due before peer review:</a:t>
            </a:r>
            <a:r>
              <a:rPr lang="en-GB" sz="1800" b="0" i="0" u="none" strike="noStrike" dirty="0">
                <a:solidFill>
                  <a:srgbClr val="545D7E"/>
                </a:solidFill>
                <a:effectLst/>
              </a:rPr>
              <a:t> </a:t>
            </a:r>
            <a:r>
              <a:rPr lang="en-GB" sz="1800" b="0" i="0" u="none" strike="noStrike" dirty="0">
                <a:solidFill>
                  <a:schemeClr val="tx1"/>
                </a:solidFill>
                <a:effectLst/>
              </a:rPr>
              <a:t>”</a:t>
            </a:r>
            <a:r>
              <a:rPr lang="en-GB" sz="1800" b="1" i="0" u="none" strike="noStrike" dirty="0">
                <a:solidFill>
                  <a:schemeClr val="tx1"/>
                </a:solidFill>
                <a:effectLst/>
              </a:rPr>
              <a:t>$2,500 </a:t>
            </a:r>
            <a:r>
              <a:rPr lang="en-GB" sz="1800" b="0" i="0" u="none" strike="noStrike" dirty="0">
                <a:solidFill>
                  <a:schemeClr val="tx1"/>
                </a:solidFill>
                <a:effectLst/>
              </a:rPr>
              <a:t>that covers the costs of pre-acceptance publishing services"</a:t>
            </a:r>
            <a:endParaRPr lang="en-US" sz="1800" b="1" i="0" u="none" strike="noStrike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B6C5-DC96-962C-E25A-580A776421EC}"/>
              </a:ext>
            </a:extLst>
          </p:cNvPr>
          <p:cNvSpPr txBox="1"/>
          <p:nvPr/>
        </p:nvSpPr>
        <p:spPr>
          <a:xfrm>
            <a:off x="21196" y="6415125"/>
            <a:ext cx="6204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/articles/d41586-021-00271-0</a:t>
            </a:r>
          </a:p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35ABB8-1E48-E8F0-635C-176086D9EF05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Cost of Open Access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2A3AA0-9F8D-20AF-1C20-B48D616A51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609" t="14899"/>
          <a:stretch/>
        </p:blipFill>
        <p:spPr>
          <a:xfrm>
            <a:off x="7015332" y="1182029"/>
            <a:ext cx="4930898" cy="45239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D58222-DD36-BCC6-1D66-EF7D1A3C4979}"/>
              </a:ext>
            </a:extLst>
          </p:cNvPr>
          <p:cNvSpPr txBox="1"/>
          <p:nvPr/>
        </p:nvSpPr>
        <p:spPr>
          <a:xfrm>
            <a:off x="7758859" y="5795030"/>
            <a:ext cx="38201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/mrye9ste</a:t>
            </a:r>
          </a:p>
        </p:txBody>
      </p:sp>
    </p:spTree>
    <p:extLst>
      <p:ext uri="{BB962C8B-B14F-4D97-AF65-F5344CB8AC3E}">
        <p14:creationId xmlns:p14="http://schemas.microsoft.com/office/powerpoint/2010/main" val="4069622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7C85-5430-DF57-EDCC-90E9AF3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Cost of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9326-51BA-1553-C531-2AE40DE7D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89" y="1624093"/>
            <a:ext cx="9337523" cy="3982098"/>
          </a:xfrm>
        </p:spPr>
        <p:txBody>
          <a:bodyPr>
            <a:noAutofit/>
          </a:bodyPr>
          <a:lstStyle/>
          <a:p>
            <a:pPr marL="0" indent="0" algn="l">
              <a:buNone/>
            </a:pP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The 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Journal of Open Source Software (JOSS) 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costs about 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$2.71 per article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. </a:t>
            </a:r>
          </a:p>
          <a:p>
            <a:pPr algn="l"/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61FC344-F9FB-B106-C398-1A02F019A26F}"/>
              </a:ext>
            </a:extLst>
          </p:cNvPr>
          <p:cNvSpPr txBox="1">
            <a:spLocks/>
          </p:cNvSpPr>
          <p:nvPr/>
        </p:nvSpPr>
        <p:spPr>
          <a:xfrm>
            <a:off x="677334" y="6299080"/>
            <a:ext cx="8596668" cy="359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</a:t>
            </a:r>
            <a:r>
              <a:rPr lang="en-US" dirty="0" err="1"/>
              <a:t>blog.joss.theoj.org</a:t>
            </a:r>
            <a:r>
              <a:rPr lang="en-US" dirty="0"/>
              <a:t>/2019/06/cost-models-for-running-an-online-open-journal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460B9-77F8-3740-5C12-BE69E72AF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34" y="2801010"/>
            <a:ext cx="7734300" cy="294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DFF25D-A261-29F0-0194-3BB6026A9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80" y="2417011"/>
            <a:ext cx="3541960" cy="10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71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A0548F-810F-AC4A-BB08-BDAC9059F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77"/>
          <a:stretch/>
        </p:blipFill>
        <p:spPr>
          <a:xfrm>
            <a:off x="532547" y="974883"/>
            <a:ext cx="5337332" cy="249577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EF5964E-E129-ED7F-5948-14AB65DA9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000126"/>
              </p:ext>
            </p:extLst>
          </p:nvPr>
        </p:nvGraphicFramePr>
        <p:xfrm>
          <a:off x="205720" y="3641775"/>
          <a:ext cx="10714918" cy="1913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A88BF6F-FE05-F9CE-6EC1-CE7C9A5FF383}"/>
              </a:ext>
            </a:extLst>
          </p:cNvPr>
          <p:cNvSpPr txBox="1"/>
          <p:nvPr/>
        </p:nvSpPr>
        <p:spPr>
          <a:xfrm>
            <a:off x="6096000" y="1660870"/>
            <a:ext cx="38194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u="none" strike="noStrike">
                <a:solidFill>
                  <a:srgbClr val="212121"/>
                </a:solidFill>
                <a:effectLst/>
              </a:rPr>
              <a:t>$3,000* </a:t>
            </a:r>
          </a:p>
          <a:p>
            <a:pPr algn="ctr"/>
            <a:r>
              <a:rPr lang="en-US" sz="2800" b="1" i="0" u="none" strike="noStrike">
                <a:solidFill>
                  <a:srgbClr val="212121"/>
                </a:solidFill>
                <a:effectLst/>
              </a:rPr>
              <a:t>publishing fee </a:t>
            </a:r>
            <a:r>
              <a:rPr lang="en-US" sz="3600" b="1" i="0" u="none" strike="noStrike">
                <a:solidFill>
                  <a:srgbClr val="212121"/>
                </a:solidFill>
                <a:effectLst/>
              </a:rPr>
              <a:t>👀</a:t>
            </a:r>
          </a:p>
          <a:p>
            <a:pPr algn="ctr"/>
            <a:r>
              <a:rPr lang="en-US" sz="1600" b="1">
                <a:solidFill>
                  <a:srgbClr val="212121"/>
                </a:solidFill>
              </a:rPr>
              <a:t>*they offer discounts</a:t>
            </a:r>
            <a:endParaRPr lang="en-US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B1E7-E581-D63E-2486-1B3491E8E8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720" y="211523"/>
            <a:ext cx="2169131" cy="8513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6919E2-7343-8725-E2D1-8633E5A7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816" y="342904"/>
            <a:ext cx="9854908" cy="818672"/>
          </a:xfrm>
        </p:spPr>
        <p:txBody>
          <a:bodyPr>
            <a:normAutofit/>
          </a:bodyPr>
          <a:lstStyle/>
          <a:p>
            <a:r>
              <a:rPr lang="en-US" dirty="0"/>
              <a:t>         New model: no more rejections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675B33-39A5-6B36-A039-B4B0197FD517}"/>
              </a:ext>
            </a:extLst>
          </p:cNvPr>
          <p:cNvSpPr txBox="1">
            <a:spLocks/>
          </p:cNvSpPr>
          <p:nvPr/>
        </p:nvSpPr>
        <p:spPr>
          <a:xfrm>
            <a:off x="447779" y="5803069"/>
            <a:ext cx="9854908" cy="8186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… No more impact factor, says Clarivate:</a:t>
            </a:r>
          </a:p>
        </p:txBody>
      </p:sp>
    </p:spTree>
    <p:extLst>
      <p:ext uri="{BB962C8B-B14F-4D97-AF65-F5344CB8AC3E}">
        <p14:creationId xmlns:p14="http://schemas.microsoft.com/office/powerpoint/2010/main" val="108764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F2B1E7-E581-D63E-2486-1B3491E8E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20" y="211523"/>
            <a:ext cx="2169131" cy="85138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3D4369D-6AA3-2042-8C54-311CA24FD3C7}"/>
              </a:ext>
            </a:extLst>
          </p:cNvPr>
          <p:cNvSpPr txBox="1">
            <a:spLocks/>
          </p:cNvSpPr>
          <p:nvPr/>
        </p:nvSpPr>
        <p:spPr>
          <a:xfrm>
            <a:off x="2865908" y="637215"/>
            <a:ext cx="6880258" cy="107440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… No more Impact Factor for you, says Clarivate: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97653F-4B76-407C-6276-AA0FBA73DD96}"/>
              </a:ext>
            </a:extLst>
          </p:cNvPr>
          <p:cNvSpPr txBox="1"/>
          <p:nvPr/>
        </p:nvSpPr>
        <p:spPr>
          <a:xfrm>
            <a:off x="540834" y="5759702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eLife</a:t>
            </a:r>
            <a:r>
              <a:rPr lang="en-US" dirty="0"/>
              <a:t> comment: </a:t>
            </a:r>
            <a:r>
              <a:rPr lang="en-US" dirty="0">
                <a:hlinkClick r:id="rId3"/>
              </a:rPr>
              <a:t>https://tinyurl.com/3y2uvwwb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563483-DE8C-E2EF-2554-DC9DC612A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550" y="2081949"/>
            <a:ext cx="4942706" cy="249338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B4F2D1-1FF2-2F59-3C81-1EC3C331FCB0}"/>
              </a:ext>
            </a:extLst>
          </p:cNvPr>
          <p:cNvSpPr txBox="1"/>
          <p:nvPr/>
        </p:nvSpPr>
        <p:spPr>
          <a:xfrm>
            <a:off x="540834" y="538978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Coalition S blog post: </a:t>
            </a:r>
            <a:r>
              <a:rPr lang="en-US" dirty="0">
                <a:hlinkClick r:id="rId5"/>
              </a:rPr>
              <a:t>https://tinyurl.com/4t8dv6bv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B6C2E5-4A8C-2720-660E-57E504CEA189}"/>
              </a:ext>
            </a:extLst>
          </p:cNvPr>
          <p:cNvSpPr txBox="1"/>
          <p:nvPr/>
        </p:nvSpPr>
        <p:spPr>
          <a:xfrm>
            <a:off x="608744" y="2431946"/>
            <a:ext cx="60997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1" u="none" strike="noStrike" dirty="0">
                <a:effectLst/>
              </a:rPr>
              <a:t>The Web of Science, a major commercial indexing service of scientific journals operated by Clarivate, recently </a:t>
            </a:r>
            <a:r>
              <a:rPr lang="en-GB" i="1" dirty="0"/>
              <a:t>decided</a:t>
            </a:r>
            <a:r>
              <a:rPr lang="en-GB" b="0" i="1" u="none" strike="noStrike" dirty="0">
                <a:effectLst/>
              </a:rPr>
              <a:t> to remove </a:t>
            </a:r>
            <a:r>
              <a:rPr lang="en-GB" b="0" i="1" u="none" strike="noStrike" dirty="0" err="1">
                <a:effectLst/>
              </a:rPr>
              <a:t>eLife</a:t>
            </a:r>
            <a:r>
              <a:rPr lang="en-GB" b="0" i="1" u="none" strike="noStrike" dirty="0">
                <a:effectLst/>
              </a:rPr>
              <a:t> from its Science Citation Index Expanded (SCIE).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415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A839B-B040-FF36-A1F6-785C9ED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72757" y="1971111"/>
            <a:ext cx="6538697" cy="2907309"/>
          </a:xfrm>
        </p:spPr>
        <p:txBody>
          <a:bodyPr anchor="ctr">
            <a:normAutofit fontScale="90000"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Should there be a financial incentive for peer-reviewers?</a:t>
            </a:r>
            <a:br>
              <a:rPr lang="en-US" dirty="0">
                <a:solidFill>
                  <a:srgbClr val="FFFFFF"/>
                </a:solidFill>
              </a:rPr>
            </a:b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What could the consequences be?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9B44C-A35E-1D52-44BC-52FCEC193682}"/>
              </a:ext>
            </a:extLst>
          </p:cNvPr>
          <p:cNvSpPr txBox="1"/>
          <p:nvPr/>
        </p:nvSpPr>
        <p:spPr>
          <a:xfrm>
            <a:off x="273637" y="1654076"/>
            <a:ext cx="61032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Peer reviewers don’t receive any compensation.*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r>
              <a:rPr lang="en-US" sz="3200" dirty="0"/>
              <a:t>*</a:t>
            </a:r>
            <a:r>
              <a:rPr lang="en-US" sz="1600" dirty="0"/>
              <a:t>Except for some limited grant reviewing schemes.. </a:t>
            </a:r>
            <a:br>
              <a:rPr lang="en-US" sz="1600" dirty="0"/>
            </a:br>
            <a:r>
              <a:rPr lang="en-US" sz="1600" dirty="0"/>
              <a:t>But journal peer reviewing is not compensated! We just do it for karma, basically.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980738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A917-7B3B-D54B-A1F7-FAC8431C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Preprint servers</a:t>
            </a:r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423CEDF4-44A8-4142-A230-4CFA4CEE1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491" t="23911" r="4171"/>
          <a:stretch/>
        </p:blipFill>
        <p:spPr>
          <a:xfrm>
            <a:off x="797077" y="2938056"/>
            <a:ext cx="7619999" cy="3531983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4BF5D5-AD99-7343-867F-F3E68EC1F3E4}"/>
              </a:ext>
            </a:extLst>
          </p:cNvPr>
          <p:cNvSpPr txBox="1"/>
          <p:nvPr/>
        </p:nvSpPr>
        <p:spPr>
          <a:xfrm>
            <a:off x="497453" y="1510898"/>
            <a:ext cx="89564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Digital repositories where anyone can deposit paper drafts, usually at 2 moments:</a:t>
            </a:r>
          </a:p>
          <a:p>
            <a:r>
              <a:rPr lang="en-US" dirty="0"/>
              <a:t>&gt; Just before they submit to a journal: not-peer reviewed manuscript</a:t>
            </a:r>
          </a:p>
          <a:p>
            <a:r>
              <a:rPr lang="en-US" dirty="0"/>
              <a:t>&gt; After peer-review is done: AAM (Author-Accepted-Manuscript)</a:t>
            </a:r>
          </a:p>
        </p:txBody>
      </p:sp>
    </p:spTree>
    <p:extLst>
      <p:ext uri="{BB962C8B-B14F-4D97-AF65-F5344CB8AC3E}">
        <p14:creationId xmlns:p14="http://schemas.microsoft.com/office/powerpoint/2010/main" val="2614805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982D9A-083B-B670-CA1B-33ABCFEA9373}"/>
              </a:ext>
            </a:extLst>
          </p:cNvPr>
          <p:cNvGrpSpPr>
            <a:grpSpLocks noChangeAspect="1"/>
          </p:cNvGrpSpPr>
          <p:nvPr/>
        </p:nvGrpSpPr>
        <p:grpSpPr>
          <a:xfrm>
            <a:off x="450574" y="92766"/>
            <a:ext cx="8493170" cy="10685392"/>
            <a:chOff x="808381" y="0"/>
            <a:chExt cx="7755836" cy="97577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4C20D0-80F9-D30D-9386-890FE4A76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4"/>
            <a:stretch/>
          </p:blipFill>
          <p:spPr>
            <a:xfrm>
              <a:off x="808382" y="0"/>
              <a:ext cx="7755835" cy="51986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FA6BF6-317B-6AA0-3A1F-E34069E1B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14"/>
            <a:stretch/>
          </p:blipFill>
          <p:spPr>
            <a:xfrm>
              <a:off x="808381" y="5355764"/>
              <a:ext cx="7755835" cy="4401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80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2338 L -0.0125 -0.90255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1C5AA-AC73-2646-938B-2385F81D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Positive aspects of preprints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B7E4-1DA0-4A42-ABCB-A4071199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62" y="1839686"/>
            <a:ext cx="8596668" cy="4080468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>
                <a:solidFill>
                  <a:srgbClr val="24292F"/>
                </a:solidFill>
                <a:effectLst/>
              </a:rPr>
              <a:t>Rapid dissemination to a wider audience</a:t>
            </a:r>
          </a:p>
          <a:p>
            <a:r>
              <a:rPr lang="en-US" b="1" i="0" u="none" strike="noStrike">
                <a:solidFill>
                  <a:srgbClr val="24292F"/>
                </a:solidFill>
                <a:effectLst/>
              </a:rPr>
              <a:t>Performing corrections via revised versions</a:t>
            </a:r>
            <a:endParaRPr lang="en-US" b="0" i="0" u="none" strike="noStrike">
              <a:solidFill>
                <a:srgbClr val="24292F"/>
              </a:solidFill>
              <a:effectLst/>
            </a:endParaRPr>
          </a:p>
          <a:p>
            <a:pPr algn="l"/>
            <a:r>
              <a:rPr lang="en-US" b="1" i="0" u="none" strike="noStrike">
                <a:solidFill>
                  <a:srgbClr val="24292F"/>
                </a:solidFill>
                <a:effectLst/>
              </a:rPr>
              <a:t>Immediate visibility of research and facilitate networking</a:t>
            </a:r>
          </a:p>
          <a:p>
            <a:pPr algn="l"/>
            <a:r>
              <a:rPr lang="en-US" b="0" i="0" u="none" strike="noStrike">
                <a:solidFill>
                  <a:srgbClr val="24292F"/>
                </a:solidFill>
                <a:effectLst/>
              </a:rPr>
              <a:t>Demonstration of research progress, particularly for early-career researchers</a:t>
            </a:r>
          </a:p>
          <a:p>
            <a:pPr algn="l"/>
            <a:r>
              <a:rPr lang="en-US" b="1" i="0" u="none" strike="noStrike">
                <a:solidFill>
                  <a:srgbClr val="24292F"/>
                </a:solidFill>
                <a:effectLst/>
              </a:rPr>
              <a:t>Availability for wider feedback/review from the research community</a:t>
            </a:r>
          </a:p>
          <a:p>
            <a:pPr algn="l"/>
            <a:r>
              <a:rPr lang="en-US" b="1" i="0" u="none" strike="noStrike">
                <a:solidFill>
                  <a:srgbClr val="24292F"/>
                </a:solidFill>
                <a:effectLst/>
              </a:rPr>
              <a:t>Establishment of precedence or intellectual priority</a:t>
            </a:r>
          </a:p>
          <a:p>
            <a:r>
              <a:rPr lang="en-US" b="0" i="0" u="none" strike="noStrike">
                <a:solidFill>
                  <a:srgbClr val="24292F"/>
                </a:solidFill>
                <a:effectLst/>
              </a:rPr>
              <a:t>Publishing of all research findings and conditions, </a:t>
            </a:r>
            <a:r>
              <a:rPr lang="en-US" b="1" i="0" u="none" strike="noStrike">
                <a:solidFill>
                  <a:srgbClr val="24292F"/>
                </a:solidFill>
                <a:effectLst/>
              </a:rPr>
              <a:t>including negative results</a:t>
            </a:r>
          </a:p>
          <a:p>
            <a:pPr algn="l"/>
            <a:r>
              <a:rPr lang="en-US" b="0" i="0" u="none" strike="noStrike">
                <a:solidFill>
                  <a:srgbClr val="24292F"/>
                </a:solidFill>
                <a:effectLst/>
              </a:rPr>
              <a:t>Potential citation advantage due to earlier and wider availability of research</a:t>
            </a:r>
          </a:p>
          <a:p>
            <a:pPr algn="l"/>
            <a:r>
              <a:rPr lang="en-US" i="0" u="none" strike="noStrike">
                <a:solidFill>
                  <a:srgbClr val="24292F"/>
                </a:solidFill>
                <a:effectLst/>
              </a:rPr>
              <a:t>Publishing Open Access even with limited or no funds -&gt; Green OA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CB3212-D7AC-F74C-81C7-5D87BE56E4C1}"/>
              </a:ext>
            </a:extLst>
          </p:cNvPr>
          <p:cNvSpPr txBox="1"/>
          <p:nvPr/>
        </p:nvSpPr>
        <p:spPr>
          <a:xfrm>
            <a:off x="9179169" y="52519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566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211D-045F-FB4A-8F0A-A15E1ECB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Against preprinting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78186-808D-7E49-A9DD-A83A93FF2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34" y="1693016"/>
            <a:ext cx="8501637" cy="2456070"/>
          </a:xfrm>
        </p:spPr>
        <p:txBody>
          <a:bodyPr>
            <a:normAutofit/>
          </a:bodyPr>
          <a:lstStyle/>
          <a:p>
            <a:r>
              <a:rPr lang="en-US" dirty="0"/>
              <a:t>Preprints may give authors incentives to skip the scrutiny of peer review</a:t>
            </a:r>
          </a:p>
          <a:p>
            <a:r>
              <a:rPr lang="en-US" dirty="0"/>
              <a:t>Flood of publications of low quality</a:t>
            </a:r>
          </a:p>
          <a:p>
            <a:r>
              <a:rPr lang="en-US" dirty="0"/>
              <a:t>Risk of being scooped before peer review</a:t>
            </a:r>
          </a:p>
          <a:p>
            <a:r>
              <a:rPr lang="en-GB" dirty="0"/>
              <a:t>R</a:t>
            </a:r>
            <a:r>
              <a:rPr lang="en-GB" b="0" i="0" u="none" strike="noStrike" dirty="0">
                <a:effectLst/>
              </a:rPr>
              <a:t>isk of weak studies receiving disproportionate attention</a:t>
            </a:r>
            <a:r>
              <a:rPr lang="en-US" dirty="0"/>
              <a:t>, reporting of unverified data by the lay media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7EC6-0EFB-4F42-ACF0-D52AC9D8A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934" y="5428867"/>
            <a:ext cx="6190476" cy="14291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C7C76-4DA7-B349-99B3-6FD083AD5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4032" y="3752074"/>
            <a:ext cx="4928756" cy="14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4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D1D5-8298-2A46-AA5C-F952A8C36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0C7CC-74F1-7E4C-829C-AE3B01AFD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9414520" cy="3880773"/>
          </a:xfrm>
        </p:spPr>
        <p:txBody>
          <a:bodyPr/>
          <a:lstStyle/>
          <a:p>
            <a:r>
              <a:rPr lang="en-US" dirty="0"/>
              <a:t>Become familiar with different open access publishing models</a:t>
            </a:r>
          </a:p>
          <a:p>
            <a:r>
              <a:rPr lang="en-US" dirty="0"/>
              <a:t>Critically evaluate different publishing practices</a:t>
            </a:r>
          </a:p>
          <a:p>
            <a:r>
              <a:rPr lang="en-US" dirty="0"/>
              <a:t>Develop awareness of the best practices for sharing results and data, as well as the funding regulations around open access</a:t>
            </a:r>
          </a:p>
          <a:p>
            <a:r>
              <a:rPr lang="en-US" dirty="0"/>
              <a:t>Learn about different tools for version control, data sharing and FAIR principles</a:t>
            </a:r>
          </a:p>
          <a:p>
            <a:r>
              <a:rPr lang="en-US" dirty="0"/>
              <a:t>Become familiar with the open science/software landscape and its real-world impact </a:t>
            </a:r>
          </a:p>
        </p:txBody>
      </p:sp>
    </p:spTree>
    <p:extLst>
      <p:ext uri="{BB962C8B-B14F-4D97-AF65-F5344CB8AC3E}">
        <p14:creationId xmlns:p14="http://schemas.microsoft.com/office/powerpoint/2010/main" val="3665362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89BB6A-10C9-3383-F113-E67C0F72F2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6360"/>
          <a:stretch/>
        </p:blipFill>
        <p:spPr>
          <a:xfrm>
            <a:off x="1175417" y="1"/>
            <a:ext cx="7011266" cy="64269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F96A36-ADA5-6A51-E650-13C20F08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66" y="6372566"/>
            <a:ext cx="8596668" cy="506411"/>
          </a:xfrm>
        </p:spPr>
        <p:txBody>
          <a:bodyPr>
            <a:normAutofit/>
          </a:bodyPr>
          <a:lstStyle/>
          <a:p>
            <a:r>
              <a:rPr lang="en-US"/>
              <a:t>https://</a:t>
            </a:r>
            <a:r>
              <a:rPr lang="en-US" err="1"/>
              <a:t>asapbio.org</a:t>
            </a:r>
            <a:r>
              <a:rPr lang="en-US"/>
              <a:t>/new-licensing-resources</a:t>
            </a:r>
          </a:p>
        </p:txBody>
      </p:sp>
    </p:spTree>
    <p:extLst>
      <p:ext uri="{BB962C8B-B14F-4D97-AF65-F5344CB8AC3E}">
        <p14:creationId xmlns:p14="http://schemas.microsoft.com/office/powerpoint/2010/main" val="914000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A839B-B040-FF36-A1F6-785C9ED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991" y="3629819"/>
            <a:ext cx="6538697" cy="1610287"/>
          </a:xfrm>
        </p:spPr>
        <p:txBody>
          <a:bodyPr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Is peer review always a guarantee of quality?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9B44C-A35E-1D52-44BC-52FCEC193682}"/>
              </a:ext>
            </a:extLst>
          </p:cNvPr>
          <p:cNvSpPr txBox="1"/>
          <p:nvPr/>
        </p:nvSpPr>
        <p:spPr>
          <a:xfrm>
            <a:off x="345105" y="1795211"/>
            <a:ext cx="6103256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/>
              <a:t>How can you judge the quality of an open access journal?</a:t>
            </a:r>
          </a:p>
          <a:p>
            <a:endParaRPr lang="en-US" sz="3200"/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936832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9A7D-2569-0445-80A0-4B17B678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00" y="1810816"/>
            <a:ext cx="4253895" cy="3015343"/>
          </a:xfrm>
        </p:spPr>
        <p:txBody>
          <a:bodyPr>
            <a:normAutofit/>
          </a:bodyPr>
          <a:lstStyle/>
          <a:p>
            <a:r>
              <a:rPr lang="en-US"/>
              <a:t>Predatory </a:t>
            </a:r>
            <a:br>
              <a:rPr lang="en-US"/>
            </a:br>
            <a:r>
              <a:rPr lang="en-US"/>
              <a:t>Open Access Journals/Publishers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61973-9FC2-BB4B-9E25-B5052C6B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326572"/>
            <a:ext cx="6507508" cy="5540827"/>
          </a:xfrm>
        </p:spPr>
        <p:txBody>
          <a:bodyPr>
            <a:normAutofit/>
          </a:bodyPr>
          <a:lstStyle/>
          <a:p>
            <a:r>
              <a:rPr lang="en-US" b="1"/>
              <a:t>Little or no peer review or quality control, resulting in hoax and nonsensical papers.</a:t>
            </a:r>
          </a:p>
          <a:p>
            <a:r>
              <a:rPr lang="en-US" b="1"/>
              <a:t>Notifying academics of article fees only after papers are accepted.</a:t>
            </a:r>
          </a:p>
          <a:p>
            <a:r>
              <a:rPr lang="en-US"/>
              <a:t>Aggressively campaigning for academics to submit articles or serve on editorial boards.</a:t>
            </a:r>
          </a:p>
          <a:p>
            <a:r>
              <a:rPr lang="en-US"/>
              <a:t>Listing academics as members of editorial boards without their permission </a:t>
            </a:r>
          </a:p>
          <a:p>
            <a:r>
              <a:rPr lang="en-US"/>
              <a:t>Not allowing academics to resign from editorial boards</a:t>
            </a:r>
          </a:p>
          <a:p>
            <a:r>
              <a:rPr lang="en-US"/>
              <a:t>Appointing fake academics to editorial boards. </a:t>
            </a:r>
          </a:p>
          <a:p>
            <a:r>
              <a:rPr lang="en-US"/>
              <a:t>Mimicking name or web site style of more established journals.</a:t>
            </a:r>
          </a:p>
          <a:p>
            <a:r>
              <a:rPr lang="en-US"/>
              <a:t>Making misleading claims about the publishing operation, such as a false location.</a:t>
            </a:r>
          </a:p>
          <a:p>
            <a:r>
              <a:rPr lang="en-US"/>
              <a:t>Fake or non-existent impact factors.</a:t>
            </a:r>
          </a:p>
          <a:p>
            <a:endParaRPr lang="en-US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565BF11-13AF-D874-3A42-96C5DF9B7E34}"/>
              </a:ext>
            </a:extLst>
          </p:cNvPr>
          <p:cNvSpPr txBox="1">
            <a:spLocks/>
          </p:cNvSpPr>
          <p:nvPr/>
        </p:nvSpPr>
        <p:spPr>
          <a:xfrm>
            <a:off x="610309" y="5813542"/>
            <a:ext cx="7743978" cy="1019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3"/>
              </a:rPr>
              <a:t>https://en.wikipedia.org/wiki/Predatory_publishing</a:t>
            </a:r>
            <a:endParaRPr lang="en-US"/>
          </a:p>
          <a:p>
            <a:r>
              <a:rPr lang="en-US">
                <a:hlinkClick r:id="rId4"/>
              </a:rPr>
              <a:t>https://beallslist.net</a:t>
            </a:r>
            <a:r>
              <a:rPr lang="en-US"/>
              <a:t> </a:t>
            </a:r>
          </a:p>
          <a:p>
            <a:r>
              <a:rPr lang="en-US"/>
              <a:t>https://</a:t>
            </a:r>
            <a:r>
              <a:rPr lang="en-US" err="1"/>
              <a:t>guides.umd.umich.edu</a:t>
            </a:r>
            <a:r>
              <a:rPr lang="en-US"/>
              <a:t>/</a:t>
            </a:r>
            <a:r>
              <a:rPr lang="en-US" err="1"/>
              <a:t>c.php?g</a:t>
            </a:r>
            <a:r>
              <a:rPr lang="en-US"/>
              <a:t>=813057&amp;p=5801511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203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8CC79-141B-92FB-4B04-37F0B0098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805" y="278297"/>
            <a:ext cx="6354518" cy="541696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B9EF23-A73E-605A-EF7D-BEBE099CC68C}"/>
              </a:ext>
            </a:extLst>
          </p:cNvPr>
          <p:cNvSpPr txBox="1">
            <a:spLocks/>
          </p:cNvSpPr>
          <p:nvPr/>
        </p:nvSpPr>
        <p:spPr>
          <a:xfrm>
            <a:off x="1112491" y="5833961"/>
            <a:ext cx="7743978" cy="1019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4"/>
              </a:rPr>
              <a:t>https://en.wikipedia.org/wiki/Predatory_publishing</a:t>
            </a:r>
            <a:endParaRPr lang="en-US"/>
          </a:p>
          <a:p>
            <a:r>
              <a:rPr lang="en-US">
                <a:hlinkClick r:id="rId5"/>
              </a:rPr>
              <a:t>https://beallslist.net</a:t>
            </a:r>
            <a:r>
              <a:rPr lang="en-US"/>
              <a:t> </a:t>
            </a:r>
          </a:p>
          <a:p>
            <a:r>
              <a:rPr lang="en-US"/>
              <a:t>https://</a:t>
            </a:r>
            <a:r>
              <a:rPr lang="en-US" err="1"/>
              <a:t>guides.umd.umich.edu</a:t>
            </a:r>
            <a:r>
              <a:rPr lang="en-US"/>
              <a:t>/</a:t>
            </a:r>
            <a:r>
              <a:rPr lang="en-US" err="1"/>
              <a:t>c.php?g</a:t>
            </a:r>
            <a:r>
              <a:rPr lang="en-US"/>
              <a:t>=813057&amp;p=5801511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17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FC06-823C-03CD-4BB2-75366D2E2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290" y="320214"/>
            <a:ext cx="8596668" cy="1108544"/>
          </a:xfrm>
        </p:spPr>
        <p:txBody>
          <a:bodyPr/>
          <a:lstStyle/>
          <a:p>
            <a:pPr marL="0" indent="0">
              <a:buNone/>
            </a:pPr>
            <a:r>
              <a:rPr lang="en-US" b="0" i="0" u="none" strike="noStrike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Retraction notice: ”An internal investigation has raised sufficient evidence that </a:t>
            </a:r>
            <a:r>
              <a:rPr lang="en-US" i="0" u="none" strike="noStrike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they are not directly connected with the special issue Global Dermatology </a:t>
            </a:r>
            <a:r>
              <a:rPr lang="en-US" b="0" i="0" u="none" strike="noStrike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and contain inconsistent results”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BBC1-FFDA-5AE6-2F1E-A0B524B3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575" y="1942244"/>
            <a:ext cx="8174698" cy="440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50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66965-AD78-3F04-4379-9165081B0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5090" y="141121"/>
            <a:ext cx="8596668" cy="1320800"/>
          </a:xfrm>
        </p:spPr>
        <p:txBody>
          <a:bodyPr/>
          <a:lstStyle/>
          <a:p>
            <a:r>
              <a:rPr lang="en-US" dirty="0"/>
              <a:t>Fresh off the press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84A56C0-7E76-0348-9780-33FAAEF0C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916" y="-23541"/>
            <a:ext cx="4732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1935F5-DCC6-43D1-697E-2A20F35FC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9621" y="4440353"/>
            <a:ext cx="4542497" cy="2012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EEB05E-CAED-7051-1B75-233DE4D6A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557" y="1320361"/>
            <a:ext cx="4451561" cy="286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48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964264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data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B686-1271-2B6C-FAC5-770F4D88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FAIR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D2633-5000-44A7-2D67-18BD3C362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049372"/>
            <a:ext cx="9141580" cy="20354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300">
              <a:solidFill>
                <a:srgbClr val="333333"/>
              </a:solidFill>
              <a:latin typeface="Lato" panose="020F0502020204030204" pitchFamily="34" charset="0"/>
            </a:endParaRPr>
          </a:p>
          <a:p>
            <a:pPr marL="0" indent="0">
              <a:buNone/>
            </a:pPr>
            <a:r>
              <a:rPr lang="en-US" sz="22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FAIR emphasise machine-actionability </a:t>
            </a:r>
            <a:br>
              <a:rPr lang="en-US" sz="22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</a:br>
            <a:r>
              <a:rPr lang="en-US" sz="2200" b="0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(i.e., the capacity of computational systems to find, access, interoperate, and reuse data with none or minimal human intervention</a:t>
            </a:r>
          </a:p>
          <a:p>
            <a:pPr marL="0" indent="0">
              <a:buNone/>
            </a:pPr>
            <a:endParaRPr lang="en-US">
              <a:solidFill>
                <a:srgbClr val="333333"/>
              </a:solidFill>
              <a:latin typeface="Lato" panose="020F0502020204030204" pitchFamily="34" charset="0"/>
            </a:endParaRPr>
          </a:p>
          <a:p>
            <a:r>
              <a:rPr lang="en-US"/>
              <a:t>https://</a:t>
            </a:r>
            <a:r>
              <a:rPr lang="en-US" err="1"/>
              <a:t>www.go-fair.org</a:t>
            </a:r>
            <a:r>
              <a:rPr lang="en-US"/>
              <a:t>/fair-principles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D2BB5C-FFEB-5DB2-EE93-D4B9891B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710" y="412541"/>
            <a:ext cx="2993852" cy="1013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20B518-EF1A-F82C-9BE2-5470ADF0A5F0}"/>
              </a:ext>
            </a:extLst>
          </p:cNvPr>
          <p:cNvSpPr txBox="1"/>
          <p:nvPr/>
        </p:nvSpPr>
        <p:spPr>
          <a:xfrm>
            <a:off x="1830219" y="1930400"/>
            <a:ext cx="61026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F</a:t>
            </a:r>
            <a:r>
              <a:rPr lang="en-US" sz="2800" b="0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indability</a:t>
            </a:r>
          </a:p>
          <a:p>
            <a:pPr marL="0" indent="0">
              <a:buNone/>
            </a:pPr>
            <a:r>
              <a:rPr lang="en-US" sz="28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A</a:t>
            </a:r>
            <a:r>
              <a:rPr lang="en-US" sz="2800" b="0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ccessibility</a:t>
            </a:r>
          </a:p>
          <a:p>
            <a:pPr marL="0" indent="0">
              <a:buNone/>
            </a:pPr>
            <a:r>
              <a:rPr lang="en-US" sz="28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I</a:t>
            </a:r>
            <a:r>
              <a:rPr lang="en-US" sz="2800" b="0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nteroperability</a:t>
            </a:r>
          </a:p>
          <a:p>
            <a:pPr marL="0" indent="0">
              <a:buNone/>
            </a:pPr>
            <a:r>
              <a:rPr lang="en-US" sz="2800" b="1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R</a:t>
            </a:r>
            <a:r>
              <a:rPr lang="en-US" sz="2800" b="0" i="0" u="none" strike="noStrike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euse of digital assets</a:t>
            </a:r>
          </a:p>
        </p:txBody>
      </p:sp>
    </p:spTree>
    <p:extLst>
      <p:ext uri="{BB962C8B-B14F-4D97-AF65-F5344CB8AC3E}">
        <p14:creationId xmlns:p14="http://schemas.microsoft.com/office/powerpoint/2010/main" val="3383545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7C6-8275-D623-3787-2F1C7A22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and metadata for experimental chemistry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BC731-0FFE-98DE-FBD4-3297759B129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4" y="6002276"/>
            <a:ext cx="8956523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3"/>
              </a:rPr>
              <a:t>https://knowledgebase.nfdi4chem.de/knowledge_base/</a:t>
            </a:r>
            <a:endParaRPr lang="en-US"/>
          </a:p>
          <a:p>
            <a:r>
              <a:rPr lang="en-US">
                <a:hlinkClick r:id="rId4"/>
              </a:rPr>
              <a:t>https://d3tales.as.uky.edu/expflow/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A1AE0-E0B4-9105-5EE2-071ED8769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431" y="1377366"/>
            <a:ext cx="7347789" cy="44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7C6-8275-D623-3787-2F1C7A22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13" y="2253341"/>
            <a:ext cx="3810000" cy="1643743"/>
          </a:xfrm>
        </p:spPr>
        <p:txBody>
          <a:bodyPr>
            <a:normAutofit fontScale="90000"/>
          </a:bodyPr>
          <a:lstStyle/>
          <a:p>
            <a:r>
              <a:rPr lang="en-US"/>
              <a:t>Data and metadata for experimental chemistry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BC731-0FFE-98DE-FBD4-3297759B129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4" y="5954486"/>
            <a:ext cx="8956523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hlinkClick r:id="rId2"/>
              </a:rPr>
              <a:t>https://knowledgebase.nfdi4chem.de/knowledge_base/</a:t>
            </a:r>
            <a:endParaRPr lang="en-US"/>
          </a:p>
          <a:p>
            <a:r>
              <a:rPr lang="en-US" b="0" i="1" u="none" strike="noStrike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Chem. Mater.</a:t>
            </a:r>
            <a:r>
              <a:rPr lang="en-US" b="0" i="0" u="none" strike="noStrike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2022, 34, 11, 4821–4827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D29F3-14C5-FDF3-DE34-04B4ACEE4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98" y="729342"/>
            <a:ext cx="5288085" cy="44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90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964264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access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0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3948" y="2239618"/>
            <a:ext cx="6514100" cy="2250178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Open (source) software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5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iteboard&#10;&#10;Description automatically generated with medium confidence">
            <a:extLst>
              <a:ext uri="{FF2B5EF4-FFF2-40B4-BE49-F238E27FC236}">
                <a16:creationId xmlns:a16="http://schemas.microsoft.com/office/drawing/2014/main" id="{8CFD8017-699C-EF4B-91D3-743993A8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619" y="1294023"/>
            <a:ext cx="9108097" cy="4508493"/>
          </a:xfrm>
          <a:prstGeom prst="roundRect">
            <a:avLst>
              <a:gd name="adj" fmla="val 387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B34877-72E0-CBB0-441A-AF3A3E01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Software (OSS)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B1C35-A7BB-8B44-F4B1-31495109C544}"/>
              </a:ext>
            </a:extLst>
          </p:cNvPr>
          <p:cNvSpPr txBox="1"/>
          <p:nvPr/>
        </p:nvSpPr>
        <p:spPr>
          <a:xfrm>
            <a:off x="2144368" y="5802516"/>
            <a:ext cx="6101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Often, OSS is developed in a </a:t>
            </a:r>
            <a:r>
              <a:rPr lang="en-US" b="1"/>
              <a:t>public, </a:t>
            </a:r>
            <a:r>
              <a:rPr lang="en-US" b="1" err="1"/>
              <a:t>decentralised</a:t>
            </a:r>
            <a:r>
              <a:rPr lang="en-US" b="1"/>
              <a:t>, collaborative manner</a:t>
            </a:r>
            <a:r>
              <a:rPr lang="en-US"/>
              <a:t> between multiple contributors. </a:t>
            </a:r>
          </a:p>
        </p:txBody>
      </p:sp>
    </p:spTree>
    <p:extLst>
      <p:ext uri="{BB962C8B-B14F-4D97-AF65-F5344CB8AC3E}">
        <p14:creationId xmlns:p14="http://schemas.microsoft.com/office/powerpoint/2010/main" val="2440777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DE1B-1B5C-8649-98D5-8D2D6589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90" y="444484"/>
            <a:ext cx="8596668" cy="1320800"/>
          </a:xfrm>
        </p:spPr>
        <p:txBody>
          <a:bodyPr/>
          <a:lstStyle/>
          <a:p>
            <a:r>
              <a:rPr lang="en-US"/>
              <a:t>Version control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9E993-7DBD-4849-A89F-3D3A9B75D3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20" y="1962864"/>
            <a:ext cx="5149468" cy="293324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8E3AED-E9FF-9F45-948A-9ACCE8134897}"/>
              </a:ext>
            </a:extLst>
          </p:cNvPr>
          <p:cNvSpPr txBox="1">
            <a:spLocks/>
          </p:cNvSpPr>
          <p:nvPr/>
        </p:nvSpPr>
        <p:spPr>
          <a:xfrm>
            <a:off x="5902739" y="4896105"/>
            <a:ext cx="8596668" cy="52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3074" name="Picture 2" descr="xkcd: Documents">
            <a:extLst>
              <a:ext uri="{FF2B5EF4-FFF2-40B4-BE49-F238E27FC236}">
                <a16:creationId xmlns:a16="http://schemas.microsoft.com/office/drawing/2014/main" id="{B6123B10-9102-647B-0A14-148FB0D62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82" y="724426"/>
            <a:ext cx="3137176" cy="521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990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DE1B-1B5C-8649-98D5-8D2D6589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8677" y="1672009"/>
            <a:ext cx="8596668" cy="981969"/>
          </a:xfrm>
        </p:spPr>
        <p:txBody>
          <a:bodyPr>
            <a:normAutofit fontScale="90000"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1. Use version control with git/GitHub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2. Put a DOI on it with </a:t>
            </a:r>
            <a:r>
              <a:rPr lang="en-US" sz="2000" dirty="0" err="1">
                <a:solidFill>
                  <a:schemeClr val="tx1"/>
                </a:solidFill>
              </a:rPr>
              <a:t>Zenodo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3. Voila! Your software/dataset can be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D1B64-E5CA-D54F-A01C-9F275A8F0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3972" y="3716601"/>
            <a:ext cx="8596668" cy="522281"/>
          </a:xfrm>
        </p:spPr>
        <p:txBody>
          <a:bodyPr>
            <a:normAutofit/>
          </a:bodyPr>
          <a:lstStyle/>
          <a:p>
            <a:r>
              <a:rPr lang="en-US">
                <a:hlinkClick r:id="rId2"/>
              </a:rPr>
              <a:t>https://github.com/</a:t>
            </a: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62FDD-0F0E-BC5D-1201-EA104FDE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802" y="2612561"/>
            <a:ext cx="1125886" cy="934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34BD5-8688-A88A-F8CE-BE006C5AB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4359" y="2852787"/>
            <a:ext cx="2162503" cy="562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A8DB5-AD17-8EBB-61A8-0E6DC2F541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1044" b="73390"/>
          <a:stretch/>
        </p:blipFill>
        <p:spPr>
          <a:xfrm>
            <a:off x="6453972" y="4322283"/>
            <a:ext cx="2691842" cy="11440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F8E998-E541-BD65-C555-F574953D1BA6}"/>
              </a:ext>
            </a:extLst>
          </p:cNvPr>
          <p:cNvSpPr txBox="1">
            <a:spLocks/>
          </p:cNvSpPr>
          <p:nvPr/>
        </p:nvSpPr>
        <p:spPr>
          <a:xfrm>
            <a:off x="6453972" y="5452251"/>
            <a:ext cx="8596668" cy="52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hlinkClick r:id="rId6"/>
              </a:rPr>
              <a:t>https://zenodo.org</a:t>
            </a:r>
            <a:endParaRPr lang="en-US"/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672F2-7F4E-1973-9A30-B0C2A1FC1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533" y="3166532"/>
            <a:ext cx="5799474" cy="2546859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5B277A76-FD87-464E-AA3A-205F10CF2268}"/>
              </a:ext>
            </a:extLst>
          </p:cNvPr>
          <p:cNvSpPr txBox="1">
            <a:spLocks/>
          </p:cNvSpPr>
          <p:nvPr/>
        </p:nvSpPr>
        <p:spPr>
          <a:xfrm>
            <a:off x="797077" y="560164"/>
            <a:ext cx="8596668" cy="8102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Publishing and citing software/data </a:t>
            </a:r>
          </a:p>
        </p:txBody>
      </p:sp>
    </p:spTree>
    <p:extLst>
      <p:ext uri="{BB962C8B-B14F-4D97-AF65-F5344CB8AC3E}">
        <p14:creationId xmlns:p14="http://schemas.microsoft.com/office/powerpoint/2010/main" val="32858341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C45A-633C-3644-9E53-AD56AE371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1" y="1364743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3600"/>
              <a:t>10 simple rules for reproducible  research</a:t>
            </a:r>
            <a:endParaRPr lang="en-US"/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C4590455-9DB0-81D9-AE17-91267ED5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799" y="642257"/>
            <a:ext cx="7663544" cy="6215743"/>
          </a:xfrm>
          <a:effectLst/>
        </p:spPr>
        <p:txBody>
          <a:bodyPr>
            <a:normAutofit/>
          </a:bodyPr>
          <a:lstStyle/>
          <a:p>
            <a:r>
              <a:rPr lang="en-US" sz="2000" b="1"/>
              <a:t>For every result, keep track of how it was produced.</a:t>
            </a:r>
          </a:p>
          <a:p>
            <a:r>
              <a:rPr lang="en-US" sz="2000" b="1"/>
              <a:t>Avoid manual data manipulation steps.</a:t>
            </a:r>
          </a:p>
          <a:p>
            <a:r>
              <a:rPr lang="en-US" sz="2000"/>
              <a:t>Archive the exact versions of all external programs used.</a:t>
            </a:r>
          </a:p>
          <a:p>
            <a:r>
              <a:rPr lang="en-US" sz="2000"/>
              <a:t>Version control all custom code/spreadsheets/documents..</a:t>
            </a:r>
          </a:p>
          <a:p>
            <a:r>
              <a:rPr lang="en-US" sz="2000"/>
              <a:t>Record all intermediate results, when possible in standardised formats.</a:t>
            </a:r>
          </a:p>
          <a:p>
            <a:r>
              <a:rPr lang="en-US" sz="2000"/>
              <a:t>For analyses that include randomness, note underlying random seeds.</a:t>
            </a:r>
          </a:p>
          <a:p>
            <a:r>
              <a:rPr lang="en-US" sz="2000" b="1"/>
              <a:t>Always store raw data behind plots</a:t>
            </a:r>
            <a:r>
              <a:rPr lang="en-US" sz="2000"/>
              <a:t>.</a:t>
            </a:r>
          </a:p>
          <a:p>
            <a:r>
              <a:rPr lang="en-US" sz="2000"/>
              <a:t>Generate hierarchical analysis output, allowing layers of increasing detail to be inspected.</a:t>
            </a:r>
          </a:p>
          <a:p>
            <a:r>
              <a:rPr lang="en-US" sz="2000"/>
              <a:t>Connect textual statements to underlying results.</a:t>
            </a:r>
          </a:p>
          <a:p>
            <a:r>
              <a:rPr lang="en-US" sz="2000" b="1"/>
              <a:t>Provide public access to software, metadata, and results.</a:t>
            </a:r>
          </a:p>
          <a:p>
            <a:endParaRPr lang="en-US"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E6D66-C667-3B51-A860-93A8AB7EAB4F}"/>
              </a:ext>
            </a:extLst>
          </p:cNvPr>
          <p:cNvSpPr txBox="1"/>
          <p:nvPr/>
        </p:nvSpPr>
        <p:spPr>
          <a:xfrm>
            <a:off x="5148943" y="6410333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/>
              <a:t> </a:t>
            </a:r>
            <a:r>
              <a:rPr lang="en-US" sz="1800" err="1"/>
              <a:t>Sandve</a:t>
            </a:r>
            <a:r>
              <a:rPr lang="en-US" sz="1800"/>
              <a:t> et al., (2013)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0CE27-7157-7C4D-C7A6-C56C1A6497E0}"/>
              </a:ext>
            </a:extLst>
          </p:cNvPr>
          <p:cNvSpPr txBox="1">
            <a:spLocks/>
          </p:cNvSpPr>
          <p:nvPr/>
        </p:nvSpPr>
        <p:spPr>
          <a:xfrm>
            <a:off x="480623" y="6443771"/>
            <a:ext cx="8596668" cy="3590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https://github.com/OpenScienceMOOC</a:t>
            </a:r>
          </a:p>
        </p:txBody>
      </p:sp>
    </p:spTree>
    <p:extLst>
      <p:ext uri="{BB962C8B-B14F-4D97-AF65-F5344CB8AC3E}">
        <p14:creationId xmlns:p14="http://schemas.microsoft.com/office/powerpoint/2010/main" val="2110800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E82A-6253-EB44-B281-06E365B42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316" y="6339957"/>
            <a:ext cx="8413657" cy="3694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Disclosure: I receive some funding from </a:t>
            </a:r>
            <a:r>
              <a:rPr lang="en-US" dirty="0" err="1"/>
              <a:t>NumFOCUS</a:t>
            </a:r>
            <a:r>
              <a:rPr lang="en-US" dirty="0"/>
              <a:t> through MDAnalysis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FC9C2-C0C6-B793-0789-5D6FF7C150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54" r="11547"/>
          <a:stretch/>
        </p:blipFill>
        <p:spPr>
          <a:xfrm>
            <a:off x="823294" y="1404875"/>
            <a:ext cx="5764220" cy="463616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79E7D7-2F29-0BFE-077C-9F31846E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38456"/>
            <a:ext cx="8869437" cy="772886"/>
          </a:xfrm>
        </p:spPr>
        <p:txBody>
          <a:bodyPr>
            <a:normAutofit fontScale="90000"/>
          </a:bodyPr>
          <a:lstStyle/>
          <a:p>
            <a:r>
              <a:rPr lang="en-US" dirty="0"/>
              <a:t>Open-source software powers NASA research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91CF07-63B3-9FD1-F232-ADEC36C56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6597" y="2827655"/>
            <a:ext cx="3514218" cy="3377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B9272F5-3B0A-CDD6-D641-7C6CC1384E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223"/>
          <a:stretch/>
        </p:blipFill>
        <p:spPr>
          <a:xfrm>
            <a:off x="6747721" y="1120730"/>
            <a:ext cx="2751245" cy="27863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7D0BCC-3311-2A02-37C6-8FD45A7C9319}"/>
              </a:ext>
            </a:extLst>
          </p:cNvPr>
          <p:cNvSpPr txBox="1"/>
          <p:nvPr/>
        </p:nvSpPr>
        <p:spPr>
          <a:xfrm>
            <a:off x="8376345" y="6419544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tinyurl.com</a:t>
            </a:r>
            <a:r>
              <a:rPr lang="en-US"/>
              <a:t>/mw98kmm2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F3D0F6-0A7A-5F42-AA36-A1E969A0E81F}"/>
              </a:ext>
            </a:extLst>
          </p:cNvPr>
          <p:cNvSpPr txBox="1"/>
          <p:nvPr/>
        </p:nvSpPr>
        <p:spPr>
          <a:xfrm>
            <a:off x="8376345" y="6146424"/>
            <a:ext cx="3273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tinyurl.com</a:t>
            </a:r>
            <a:r>
              <a:rPr lang="en-US"/>
              <a:t>/7ff475an</a:t>
            </a:r>
          </a:p>
        </p:txBody>
      </p:sp>
    </p:spTree>
    <p:extLst>
      <p:ext uri="{BB962C8B-B14F-4D97-AF65-F5344CB8AC3E}">
        <p14:creationId xmlns:p14="http://schemas.microsoft.com/office/powerpoint/2010/main" val="2849854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2343176"/>
            <a:ext cx="6960759" cy="1822400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b="1">
                <a:solidFill>
                  <a:srgbClr val="FFFFFF"/>
                </a:solidFill>
              </a:rPr>
              <a:t>Community science = Open science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8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666722-10C8-8C13-D759-EB06CA053F11}"/>
              </a:ext>
            </a:extLst>
          </p:cNvPr>
          <p:cNvSpPr txBox="1"/>
          <p:nvPr/>
        </p:nvSpPr>
        <p:spPr>
          <a:xfrm>
            <a:off x="414131" y="6248400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scrollprize.org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DEB7E8-D20E-CD4F-8B27-E7D4672BCF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61" y="3249099"/>
            <a:ext cx="2528034" cy="33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F10FA70-9F80-2096-2629-7E32C5A55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0006" y="3238871"/>
            <a:ext cx="4214191" cy="337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5FF6BF5-753C-3805-6CDE-953613DD9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12" y="392925"/>
            <a:ext cx="8596668" cy="772886"/>
          </a:xfrm>
        </p:spPr>
        <p:txBody>
          <a:bodyPr/>
          <a:lstStyle/>
          <a:p>
            <a:r>
              <a:rPr lang="en-US"/>
              <a:t>Community science is open science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4CC3B3-1EFD-18B5-B340-1F3D9B820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8068" y="1165811"/>
            <a:ext cx="5757773" cy="192986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2BBB963-DC0B-F820-3D60-39CEFA2CBF48}"/>
              </a:ext>
            </a:extLst>
          </p:cNvPr>
          <p:cNvSpPr txBox="1"/>
          <p:nvPr/>
        </p:nvSpPr>
        <p:spPr>
          <a:xfrm>
            <a:off x="414131" y="587906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</a:t>
            </a:r>
            <a:r>
              <a:rPr lang="en-US" err="1"/>
              <a:t>tinyurl.com</a:t>
            </a:r>
            <a:r>
              <a:rPr lang="en-US"/>
              <a:t>/34amnnvj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9EB0566-DFEA-4E64-1362-223A216B0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784" y="1264312"/>
            <a:ext cx="5016190" cy="18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30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58EED-7AB9-4A4C-BCC8-4D3764BD9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184" y="4660198"/>
            <a:ext cx="4015412" cy="1985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>
                <a:hlinkClick r:id="rId3"/>
              </a:rPr>
              <a:t>https://en.wikipedia.org/wiki/Folding@home</a:t>
            </a:r>
            <a:endParaRPr lang="en-US"/>
          </a:p>
          <a:p>
            <a:pPr marL="0" indent="0">
              <a:buNone/>
            </a:pPr>
            <a:r>
              <a:rPr lang="en-US">
                <a:hlinkClick r:id="rId4"/>
              </a:rPr>
              <a:t>https://foldingathome.org/</a:t>
            </a:r>
            <a:endParaRPr lang="en-US"/>
          </a:p>
          <a:p>
            <a:pPr marL="0" indent="0">
              <a:buNone/>
            </a:pPr>
            <a:r>
              <a:rPr lang="en-US"/>
              <a:t>https://</a:t>
            </a:r>
            <a:r>
              <a:rPr lang="en-US" err="1"/>
              <a:t>tinyurl.com</a:t>
            </a:r>
            <a:r>
              <a:rPr lang="en-US"/>
              <a:t>/4jesmm4r</a:t>
            </a:r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F5C86-0ED8-B148-60C4-72ACA6A1F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51" y="1891405"/>
            <a:ext cx="5649686" cy="2259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354AB5-E301-C143-BB2A-AF47D36E0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2816" y="3865916"/>
            <a:ext cx="7193557" cy="2259874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598459-B80A-3BCF-9C50-EB3F543A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886"/>
          </a:xfrm>
        </p:spPr>
        <p:txBody>
          <a:bodyPr/>
          <a:lstStyle/>
          <a:p>
            <a:r>
              <a:rPr lang="en-US"/>
              <a:t>Community science is open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F70EC0-8A92-4C9C-E908-37A8F7C7674B}"/>
              </a:ext>
            </a:extLst>
          </p:cNvPr>
          <p:cNvSpPr txBox="1"/>
          <p:nvPr/>
        </p:nvSpPr>
        <p:spPr>
          <a:xfrm>
            <a:off x="6096000" y="2156668"/>
            <a:ext cx="41979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u="none" strike="noStrike" err="1">
                <a:effectLst/>
                <a:latin typeface="+mj-lt"/>
              </a:rPr>
              <a:t>Folding@home</a:t>
            </a:r>
            <a:r>
              <a:rPr lang="en-GB" b="0" i="0" u="none" strike="noStrike">
                <a:effectLst/>
                <a:latin typeface="+mj-lt"/>
              </a:rPr>
              <a:t> is a distributed computing project </a:t>
            </a:r>
            <a:r>
              <a:rPr lang="en-GB">
                <a:latin typeface="+mj-lt"/>
              </a:rPr>
              <a:t>that aims </a:t>
            </a:r>
            <a:r>
              <a:rPr lang="en-GB" b="0" i="0" u="none" strike="noStrike">
                <a:effectLst/>
                <a:latin typeface="+mj-lt"/>
              </a:rPr>
              <a:t>to simulate protein folding. Anyone can sign up with their desktop or laptop.</a:t>
            </a: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3766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5904E-A5B0-F44F-AE42-799057B93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3057" y="4857211"/>
            <a:ext cx="6112077" cy="16658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>
                    <a:alpha val="70000"/>
                  </a:srgbClr>
                </a:solidFill>
              </a:rPr>
              <a:t>Dr Micaela Matta</a:t>
            </a:r>
          </a:p>
          <a:p>
            <a:pPr algn="l"/>
            <a:r>
              <a:rPr lang="en-US" sz="2000" dirty="0">
                <a:solidFill>
                  <a:srgbClr val="FFFFFF">
                    <a:alpha val="70000"/>
                  </a:srgbClr>
                </a:solidFill>
              </a:rPr>
              <a:t>Lecturer in Computational Chemistry</a:t>
            </a:r>
          </a:p>
          <a:p>
            <a:pPr algn="l"/>
            <a:r>
              <a:rPr lang="en-US" sz="2000" dirty="0">
                <a:solidFill>
                  <a:srgbClr val="FFFFFF">
                    <a:alpha val="70000"/>
                  </a:srgbClr>
                </a:solidFill>
              </a:rPr>
              <a:t>King’s College London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46A069-CA3B-0E09-E81B-FDD389F543BD}"/>
              </a:ext>
            </a:extLst>
          </p:cNvPr>
          <p:cNvGrpSpPr/>
          <p:nvPr/>
        </p:nvGrpSpPr>
        <p:grpSpPr>
          <a:xfrm>
            <a:off x="238616" y="2823030"/>
            <a:ext cx="2408652" cy="696064"/>
            <a:chOff x="5749427" y="612345"/>
            <a:chExt cx="2408652" cy="6960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BEC16E-6BE4-693F-DCEF-8AB88D2AD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427" y="612345"/>
              <a:ext cx="696064" cy="69606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D9B358-2BEC-3754-32ED-A1878530530C}"/>
                </a:ext>
              </a:extLst>
            </p:cNvPr>
            <p:cNvSpPr txBox="1"/>
            <p:nvPr/>
          </p:nvSpPr>
          <p:spPr>
            <a:xfrm>
              <a:off x="6343159" y="791608"/>
              <a:ext cx="18149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Avenir Book" panose="02000503020000020003" pitchFamily="2" charset="0"/>
                </a:rPr>
                <a:t>@micaelamatta</a:t>
              </a:r>
            </a:p>
          </p:txBody>
        </p:sp>
      </p:grpSp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ED2AF6A-0C72-2E01-A55F-177F4717E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4" t="9623" r="13804" b="9854"/>
          <a:stretch/>
        </p:blipFill>
        <p:spPr>
          <a:xfrm>
            <a:off x="310723" y="633569"/>
            <a:ext cx="2178300" cy="2178300"/>
          </a:xfrm>
          <a:prstGeom prst="ellipse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F4E02-15A0-3071-F829-8450535312E5}"/>
              </a:ext>
            </a:extLst>
          </p:cNvPr>
          <p:cNvGrpSpPr/>
          <p:nvPr/>
        </p:nvGrpSpPr>
        <p:grpSpPr>
          <a:xfrm>
            <a:off x="135120" y="3482486"/>
            <a:ext cx="3209376" cy="526605"/>
            <a:chOff x="7533966" y="3348783"/>
            <a:chExt cx="3209376" cy="5266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6D894E-028E-37F3-35C1-81C229E84A11}"/>
                </a:ext>
              </a:extLst>
            </p:cNvPr>
            <p:cNvSpPr/>
            <p:nvPr/>
          </p:nvSpPr>
          <p:spPr>
            <a:xfrm>
              <a:off x="8054785" y="3443316"/>
              <a:ext cx="2688557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err="1">
                  <a:latin typeface="Avenir Book" panose="02000503020000020003" pitchFamily="2" charset="0"/>
                </a:rPr>
                <a:t>micaela.matta@kcl.ac.uk</a:t>
              </a:r>
              <a:endParaRPr lang="en-US" b="1">
                <a:latin typeface="Avenir Book" panose="02000503020000020003" pitchFamily="2" charset="0"/>
              </a:endParaRPr>
            </a:p>
          </p:txBody>
        </p:sp>
        <p:pic>
          <p:nvPicPr>
            <p:cNvPr id="15" name="Graphic 14" descr="Send">
              <a:extLst>
                <a:ext uri="{FF2B5EF4-FFF2-40B4-BE49-F238E27FC236}">
                  <a16:creationId xmlns:a16="http://schemas.microsoft.com/office/drawing/2014/main" id="{C5BE1CC3-46BB-89B6-EF98-CBCF8D4C4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533966" y="3348783"/>
              <a:ext cx="526605" cy="526605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A855E4C4-C7AB-E836-4E20-54866BD0F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3062" y="938083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Open to questions!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004517-D609-0AF4-06D9-3A5F608B1FD7}"/>
              </a:ext>
            </a:extLst>
          </p:cNvPr>
          <p:cNvSpPr txBox="1"/>
          <p:nvPr/>
        </p:nvSpPr>
        <p:spPr>
          <a:xfrm>
            <a:off x="3323149" y="150297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matta</a:t>
            </a:r>
            <a:r>
              <a:rPr lang="en-US" dirty="0"/>
              <a:t>-research-group/</a:t>
            </a:r>
            <a:r>
              <a:rPr lang="en-US" dirty="0" err="1"/>
              <a:t>openaccess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78500EE-7B2E-9537-1FE6-3041FB95A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3046" y="4433830"/>
            <a:ext cx="2158847" cy="2089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2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A839B-B040-FF36-A1F6-785C9ED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240041"/>
            <a:ext cx="5495338" cy="222773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..only to find that you could not download it?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9B44C-A35E-1D52-44BC-52FCEC193682}"/>
              </a:ext>
            </a:extLst>
          </p:cNvPr>
          <p:cNvSpPr txBox="1"/>
          <p:nvPr/>
        </p:nvSpPr>
        <p:spPr>
          <a:xfrm>
            <a:off x="205626" y="353526"/>
            <a:ext cx="61032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Have you ever tried to read a scientific paper..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9AC4A7-BD08-96A1-043B-717844EBA97D}"/>
              </a:ext>
            </a:extLst>
          </p:cNvPr>
          <p:cNvGrpSpPr>
            <a:grpSpLocks noChangeAspect="1"/>
          </p:cNvGrpSpPr>
          <p:nvPr/>
        </p:nvGrpSpPr>
        <p:grpSpPr>
          <a:xfrm>
            <a:off x="345105" y="1659812"/>
            <a:ext cx="4527860" cy="4840473"/>
            <a:chOff x="2132876" y="526374"/>
            <a:chExt cx="5430329" cy="5805251"/>
          </a:xfrm>
        </p:grpSpPr>
        <p:pic>
          <p:nvPicPr>
            <p:cNvPr id="4" name="Picture 3" descr="Image">
              <a:extLst>
                <a:ext uri="{FF2B5EF4-FFF2-40B4-BE49-F238E27FC236}">
                  <a16:creationId xmlns:a16="http://schemas.microsoft.com/office/drawing/2014/main" id="{C87B4A75-4781-07F2-273F-AA67DDB6A2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2876" y="526374"/>
              <a:ext cx="5430329" cy="5805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951D3E6-856C-78B3-77DD-9851EA607C4F}"/>
                </a:ext>
              </a:extLst>
            </p:cNvPr>
            <p:cNvCxnSpPr>
              <a:cxnSpLocks/>
            </p:cNvCxnSpPr>
            <p:nvPr/>
          </p:nvCxnSpPr>
          <p:spPr>
            <a:xfrm>
              <a:off x="4310743" y="2013857"/>
              <a:ext cx="230435" cy="0"/>
            </a:xfrm>
            <a:prstGeom prst="line">
              <a:avLst/>
            </a:prstGeom>
            <a:ln w="508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7750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22DA4C-37BF-F8E6-42C7-E50B5E3AF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6922" y="144995"/>
            <a:ext cx="8596668" cy="3590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OpenScienceMOOC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003B57-8635-1B65-E899-FDE010B7A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689" y="515269"/>
            <a:ext cx="1573567" cy="15735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EEDE3-55A6-1C4A-8078-45FE2931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362" y="791643"/>
            <a:ext cx="5067300" cy="153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C86DF4-1424-A242-8B35-9B46B81979DB}"/>
              </a:ext>
            </a:extLst>
          </p:cNvPr>
          <p:cNvSpPr txBox="1"/>
          <p:nvPr/>
        </p:nvSpPr>
        <p:spPr>
          <a:xfrm>
            <a:off x="2147291" y="2572429"/>
            <a:ext cx="2563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Oct </a:t>
            </a:r>
            <a:r>
              <a:rPr lang="en-GB" sz="2400" b="1" i="0" u="none" strike="noStrike" dirty="0">
                <a:solidFill>
                  <a:srgbClr val="000000"/>
                </a:solidFill>
                <a:effectLst/>
                <a:latin typeface="Raleway" panose="020F0502020204030204" pitchFamily="34" charset="0"/>
              </a:rPr>
              <a:t>21 - 27, 2024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19B9F8-A6AF-7B73-5DE2-96CCE133521D}"/>
              </a:ext>
            </a:extLst>
          </p:cNvPr>
          <p:cNvSpPr txBox="1"/>
          <p:nvPr/>
        </p:nvSpPr>
        <p:spPr>
          <a:xfrm>
            <a:off x="462720" y="114765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www.openaccessweek.org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23F62B-5333-9861-1C20-86B40A7A76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57"/>
          <a:stretch/>
        </p:blipFill>
        <p:spPr>
          <a:xfrm>
            <a:off x="1189362" y="3278180"/>
            <a:ext cx="5834743" cy="291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05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8A40EBF-8242-0E47-945A-260C0D43A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525" y="644272"/>
            <a:ext cx="6922956" cy="131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F21F1E-AD7D-6909-2783-FA196F48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87" y="-692657"/>
            <a:ext cx="5568285" cy="2673858"/>
          </a:xfrm>
        </p:spPr>
        <p:txBody>
          <a:bodyPr anchor="ctr">
            <a:normAutofit/>
          </a:bodyPr>
          <a:lstStyle/>
          <a:p>
            <a:r>
              <a:rPr lang="en-US" dirty="0"/>
              <a:t>Paper access </a:t>
            </a:r>
            <a:br>
              <a:rPr lang="en-US" dirty="0"/>
            </a:br>
            <a:r>
              <a:rPr lang="en-US" dirty="0"/>
              <a:t>flowchart</a:t>
            </a:r>
          </a:p>
        </p:txBody>
      </p:sp>
    </p:spTree>
    <p:extLst>
      <p:ext uri="{BB962C8B-B14F-4D97-AF65-F5344CB8AC3E}">
        <p14:creationId xmlns:p14="http://schemas.microsoft.com/office/powerpoint/2010/main" val="70175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-0.07662 L -0.00182 -0.9303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4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1098-0A48-8D41-9FC6-E97C33873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771"/>
          </a:xfrm>
        </p:spPr>
        <p:txBody>
          <a:bodyPr/>
          <a:lstStyle/>
          <a:p>
            <a:r>
              <a:rPr lang="en-US"/>
              <a:t>Open access policies from funders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D13D1F-0FC9-AF43-8E9E-E076379369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95"/>
          <a:stretch/>
        </p:blipFill>
        <p:spPr>
          <a:xfrm>
            <a:off x="8564088" y="503583"/>
            <a:ext cx="3352800" cy="135780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FC718A-C039-493E-9507-985980205065}"/>
              </a:ext>
            </a:extLst>
          </p:cNvPr>
          <p:cNvSpPr txBox="1"/>
          <p:nvPr/>
        </p:nvSpPr>
        <p:spPr>
          <a:xfrm>
            <a:off x="8550322" y="1861389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www.coalition-s.org</a:t>
            </a:r>
            <a:endParaRPr lang="en-US" dirty="0"/>
          </a:p>
        </p:txBody>
      </p:sp>
      <p:pic>
        <p:nvPicPr>
          <p:cNvPr id="13" name="Picture 12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00622148-6BF3-CD62-493B-36189613E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5337" y="3775387"/>
            <a:ext cx="3504854" cy="103169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99057E1-9C60-CB2E-538C-B3E446A8D322}"/>
              </a:ext>
            </a:extLst>
          </p:cNvPr>
          <p:cNvSpPr txBox="1"/>
          <p:nvPr/>
        </p:nvSpPr>
        <p:spPr>
          <a:xfrm>
            <a:off x="906586" y="4936740"/>
            <a:ext cx="34535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tinyurl.com</a:t>
            </a:r>
            <a:r>
              <a:rPr lang="en-US" dirty="0"/>
              <a:t>/3pdjvytw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229EF4-7BF4-A58B-163E-ED7A72D84634}"/>
              </a:ext>
            </a:extLst>
          </p:cNvPr>
          <p:cNvSpPr txBox="1"/>
          <p:nvPr/>
        </p:nvSpPr>
        <p:spPr>
          <a:xfrm>
            <a:off x="5092572" y="4938263"/>
            <a:ext cx="37030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www.ukri.org</a:t>
            </a:r>
            <a:r>
              <a:rPr lang="en-US" dirty="0"/>
              <a:t>/news/open-access-policy-update-july-2022/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EA879F-43FB-65E1-7425-50F63DA7AC37}"/>
              </a:ext>
            </a:extLst>
          </p:cNvPr>
          <p:cNvSpPr txBox="1"/>
          <p:nvPr/>
        </p:nvSpPr>
        <p:spPr>
          <a:xfrm>
            <a:off x="8089264" y="56853"/>
            <a:ext cx="11993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/>
              <a:t>🇪🇺</a:t>
            </a:r>
          </a:p>
        </p:txBody>
      </p:sp>
      <p:sp>
        <p:nvSpPr>
          <p:cNvPr id="24" name="Content Placeholder 4">
            <a:extLst>
              <a:ext uri="{FF2B5EF4-FFF2-40B4-BE49-F238E27FC236}">
                <a16:creationId xmlns:a16="http://schemas.microsoft.com/office/drawing/2014/main" id="{1372CF6C-9C8B-3F71-13E2-B1B4FB487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2047"/>
            <a:ext cx="6717379" cy="19102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Plan S in a nutshell:</a:t>
            </a:r>
          </a:p>
          <a:p>
            <a:pPr marL="0" indent="0">
              <a:buNone/>
            </a:pPr>
            <a:r>
              <a:rPr lang="en-US" b="1" dirty="0"/>
              <a:t>Research funded by public money must be made public (via open access)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BA0F2-86E4-4E7E-3690-237E9F5F2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86" y="3775387"/>
            <a:ext cx="3566993" cy="1065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19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1098-0A48-8D41-9FC6-E97C33873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771"/>
          </a:xfrm>
        </p:spPr>
        <p:txBody>
          <a:bodyPr/>
          <a:lstStyle/>
          <a:p>
            <a:r>
              <a:rPr lang="en-US"/>
              <a:t>Open access policies from funders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F37F92F-F0D6-FDA4-0334-475EB791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26" y="2349484"/>
            <a:ext cx="6655888" cy="246105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D679D9-934F-28BC-EE29-CE52545A846D}"/>
              </a:ext>
            </a:extLst>
          </p:cNvPr>
          <p:cNvSpPr txBox="1"/>
          <p:nvPr/>
        </p:nvSpPr>
        <p:spPr>
          <a:xfrm>
            <a:off x="2477442" y="1678135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https://journalcheckertool.org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9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245A-9054-DD41-A850-63E246A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Publishing models and open access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2ADDC-3974-6F18-E28B-0D4DE5A2A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168" y="1614559"/>
            <a:ext cx="6378403" cy="445955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DB24E5B-A6A1-834D-B595-A2ABBBF7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404013"/>
            <a:ext cx="8596668" cy="359019"/>
          </a:xfrm>
        </p:spPr>
        <p:txBody>
          <a:bodyPr>
            <a:normAutofit lnSpcReduction="10000"/>
          </a:bodyPr>
          <a:lstStyle/>
          <a:p>
            <a:r>
              <a:rPr lang="en-US"/>
              <a:t>https://</a:t>
            </a:r>
            <a:r>
              <a:rPr lang="en-US" err="1"/>
              <a:t>en.wikipedia.org</a:t>
            </a:r>
            <a:r>
              <a:rPr lang="en-US"/>
              <a:t>/wiki/</a:t>
            </a:r>
            <a:r>
              <a:rPr lang="en-US" err="1"/>
              <a:t>Diamond_open_access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802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{71ECBC73-79AD-3042-91B0-380CC9802BB8}tf10001060</Template>
  <TotalTime>997</TotalTime>
  <Words>1482</Words>
  <Application>Microsoft Macintosh PowerPoint</Application>
  <PresentationFormat>Widescreen</PresentationFormat>
  <Paragraphs>178</Paragraphs>
  <Slides>39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Avenir Book</vt:lpstr>
      <vt:lpstr>Calibri</vt:lpstr>
      <vt:lpstr>Cambria</vt:lpstr>
      <vt:lpstr>Lato</vt:lpstr>
      <vt:lpstr>Raleway</vt:lpstr>
      <vt:lpstr>Roboto</vt:lpstr>
      <vt:lpstr>Trebuchet MS</vt:lpstr>
      <vt:lpstr>Wingdings 3</vt:lpstr>
      <vt:lpstr>Facet</vt:lpstr>
      <vt:lpstr> Open access Open data Open software Open science</vt:lpstr>
      <vt:lpstr>Learning objectives</vt:lpstr>
      <vt:lpstr> Open access</vt:lpstr>
      <vt:lpstr>..only to find that you could not download it?</vt:lpstr>
      <vt:lpstr>PowerPoint Presentation</vt:lpstr>
      <vt:lpstr>Paper access  flowchart</vt:lpstr>
      <vt:lpstr>Open access policies from funders</vt:lpstr>
      <vt:lpstr>Open access policies from funders</vt:lpstr>
      <vt:lpstr>Publishing models and open access options</vt:lpstr>
      <vt:lpstr>.. toll access? .. diamond OA? .. gold OA?</vt:lpstr>
      <vt:lpstr>PowerPoint Presentation</vt:lpstr>
      <vt:lpstr>Cost of Open Access</vt:lpstr>
      <vt:lpstr>         New model: no more rejections</vt:lpstr>
      <vt:lpstr>PowerPoint Presentation</vt:lpstr>
      <vt:lpstr> Should there be a financial incentive for peer-reviewers?  What could the consequences be?</vt:lpstr>
      <vt:lpstr>Preprint servers</vt:lpstr>
      <vt:lpstr>PowerPoint Presentation</vt:lpstr>
      <vt:lpstr>Positive aspects of preprints</vt:lpstr>
      <vt:lpstr>Against preprinting</vt:lpstr>
      <vt:lpstr>PowerPoint Presentation</vt:lpstr>
      <vt:lpstr>Is peer review always a guarantee of quality?</vt:lpstr>
      <vt:lpstr>Predatory  Open Access Journals/Publishers</vt:lpstr>
      <vt:lpstr>PowerPoint Presentation</vt:lpstr>
      <vt:lpstr>PowerPoint Presentation</vt:lpstr>
      <vt:lpstr>Fresh off the press</vt:lpstr>
      <vt:lpstr> Open data</vt:lpstr>
      <vt:lpstr>FAIR principles</vt:lpstr>
      <vt:lpstr>Data and metadata for experimental chemistry</vt:lpstr>
      <vt:lpstr>Data and metadata for experimental chemistry</vt:lpstr>
      <vt:lpstr> Open (source) software</vt:lpstr>
      <vt:lpstr>Open Source Software (OSS)</vt:lpstr>
      <vt:lpstr>Version control</vt:lpstr>
      <vt:lpstr>1. Use version control with git/GitHub 2. Put a DOI on it with Zenodo 3. Voila! Your software/dataset can be cited</vt:lpstr>
      <vt:lpstr>10 simple rules for reproducible  research</vt:lpstr>
      <vt:lpstr>Open-source software powers NASA research</vt:lpstr>
      <vt:lpstr>Community science = Open science</vt:lpstr>
      <vt:lpstr>Community science is open science</vt:lpstr>
      <vt:lpstr>Community science is open science</vt:lpstr>
      <vt:lpstr> Open to questions!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science Open access Open data Open software</dc:title>
  <dc:creator>Matta, Micaela</dc:creator>
  <cp:lastModifiedBy>Micaela Matta</cp:lastModifiedBy>
  <cp:revision>1</cp:revision>
  <dcterms:created xsi:type="dcterms:W3CDTF">2022-10-20T10:12:05Z</dcterms:created>
  <dcterms:modified xsi:type="dcterms:W3CDTF">2024-12-01T10:59:01Z</dcterms:modified>
</cp:coreProperties>
</file>